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F0502020204030203" pitchFamily="34" charset="77"/>
      <p:regular r:id="rId16"/>
      <p:bold r:id="rId17"/>
      <p:italic r:id="rId18"/>
      <p:boldItalic r:id="rId19"/>
    </p:embeddedFont>
    <p:embeddedFont>
      <p:font typeface="Lato Black" panose="020F0802020204030203" pitchFamily="34" charset="77"/>
      <p:bold r:id="rId20"/>
      <p:boldItalic r:id="rId21"/>
    </p:embeddedFont>
    <p:embeddedFont>
      <p:font typeface="Lato Light" panose="020F0502020204030203" pitchFamily="34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4643"/>
  </p:normalViewPr>
  <p:slideViewPr>
    <p:cSldViewPr snapToGrid="0">
      <p:cViewPr varScale="1">
        <p:scale>
          <a:sx n="157" d="100"/>
          <a:sy n="157" d="100"/>
        </p:scale>
        <p:origin x="1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909c43e2233a1e3d" providerId="LiveId" clId="{ABA5308C-3C30-4374-985A-0D3845410115}"/>
    <pc:docChg chg="undo custSel modSld">
      <pc:chgData name=" " userId="909c43e2233a1e3d" providerId="LiveId" clId="{ABA5308C-3C30-4374-985A-0D3845410115}" dt="2020-12-27T15:05:42.800" v="109" actId="20577"/>
      <pc:docMkLst>
        <pc:docMk/>
      </pc:docMkLst>
      <pc:sldChg chg="addSp delSp modSp mod">
        <pc:chgData name=" " userId="909c43e2233a1e3d" providerId="LiveId" clId="{ABA5308C-3C30-4374-985A-0D3845410115}" dt="2020-12-27T15:02:16.900" v="14" actId="20577"/>
        <pc:sldMkLst>
          <pc:docMk/>
          <pc:sldMk cId="0" sldId="257"/>
        </pc:sldMkLst>
        <pc:spChg chg="add mod">
          <ac:chgData name=" " userId="909c43e2233a1e3d" providerId="LiveId" clId="{ABA5308C-3C30-4374-985A-0D3845410115}" dt="2020-12-27T15:02:14.529" v="10" actId="478"/>
          <ac:spMkLst>
            <pc:docMk/>
            <pc:sldMk cId="0" sldId="257"/>
            <ac:spMk id="3" creationId="{F83172E0-F243-4C24-A12D-47C7D25601A6}"/>
          </ac:spMkLst>
        </pc:spChg>
        <pc:spChg chg="mod">
          <ac:chgData name=" " userId="909c43e2233a1e3d" providerId="LiveId" clId="{ABA5308C-3C30-4374-985A-0D3845410115}" dt="2020-12-27T15:02:16.900" v="14" actId="20577"/>
          <ac:spMkLst>
            <pc:docMk/>
            <pc:sldMk cId="0" sldId="257"/>
            <ac:spMk id="91" creationId="{00000000-0000-0000-0000-000000000000}"/>
          </ac:spMkLst>
        </pc:spChg>
        <pc:spChg chg="del mod">
          <ac:chgData name=" " userId="909c43e2233a1e3d" providerId="LiveId" clId="{ABA5308C-3C30-4374-985A-0D3845410115}" dt="2020-12-27T15:02:14.529" v="10" actId="478"/>
          <ac:spMkLst>
            <pc:docMk/>
            <pc:sldMk cId="0" sldId="257"/>
            <ac:spMk id="92" creationId="{00000000-0000-0000-0000-000000000000}"/>
          </ac:spMkLst>
        </pc:spChg>
      </pc:sldChg>
      <pc:sldChg chg="modSp mod">
        <pc:chgData name=" " userId="909c43e2233a1e3d" providerId="LiveId" clId="{ABA5308C-3C30-4374-985A-0D3845410115}" dt="2020-12-27T15:02:43.919" v="32" actId="20577"/>
        <pc:sldMkLst>
          <pc:docMk/>
          <pc:sldMk cId="0" sldId="258"/>
        </pc:sldMkLst>
        <pc:spChg chg="mod">
          <ac:chgData name=" " userId="909c43e2233a1e3d" providerId="LiveId" clId="{ABA5308C-3C30-4374-985A-0D3845410115}" dt="2020-12-27T15:02:43.919" v="32" actId="20577"/>
          <ac:spMkLst>
            <pc:docMk/>
            <pc:sldMk cId="0" sldId="258"/>
            <ac:spMk id="101" creationId="{00000000-0000-0000-0000-000000000000}"/>
          </ac:spMkLst>
        </pc:spChg>
      </pc:sldChg>
      <pc:sldChg chg="modSp mod">
        <pc:chgData name=" " userId="909c43e2233a1e3d" providerId="LiveId" clId="{ABA5308C-3C30-4374-985A-0D3845410115}" dt="2020-12-27T15:04:58.746" v="94" actId="6549"/>
        <pc:sldMkLst>
          <pc:docMk/>
          <pc:sldMk cId="0" sldId="259"/>
        </pc:sldMkLst>
        <pc:spChg chg="mod">
          <ac:chgData name=" " userId="909c43e2233a1e3d" providerId="LiveId" clId="{ABA5308C-3C30-4374-985A-0D3845410115}" dt="2020-12-27T15:04:58.746" v="94" actId="6549"/>
          <ac:spMkLst>
            <pc:docMk/>
            <pc:sldMk cId="0" sldId="259"/>
            <ac:spMk id="110" creationId="{00000000-0000-0000-0000-000000000000}"/>
          </ac:spMkLst>
        </pc:spChg>
        <pc:spChg chg="mod">
          <ac:chgData name=" " userId="909c43e2233a1e3d" providerId="LiveId" clId="{ABA5308C-3C30-4374-985A-0D3845410115}" dt="2020-12-27T15:04:11.480" v="73" actId="20577"/>
          <ac:spMkLst>
            <pc:docMk/>
            <pc:sldMk cId="0" sldId="259"/>
            <ac:spMk id="111" creationId="{00000000-0000-0000-0000-000000000000}"/>
          </ac:spMkLst>
        </pc:spChg>
      </pc:sldChg>
      <pc:sldChg chg="modSp mod">
        <pc:chgData name=" " userId="909c43e2233a1e3d" providerId="LiveId" clId="{ABA5308C-3C30-4374-985A-0D3845410115}" dt="2020-12-27T15:05:29.290" v="108" actId="20577"/>
        <pc:sldMkLst>
          <pc:docMk/>
          <pc:sldMk cId="0" sldId="260"/>
        </pc:sldMkLst>
        <pc:spChg chg="mod">
          <ac:chgData name=" " userId="909c43e2233a1e3d" providerId="LiveId" clId="{ABA5308C-3C30-4374-985A-0D3845410115}" dt="2020-12-27T15:05:22.807" v="99" actId="20577"/>
          <ac:spMkLst>
            <pc:docMk/>
            <pc:sldMk cId="0" sldId="260"/>
            <ac:spMk id="119" creationId="{00000000-0000-0000-0000-000000000000}"/>
          </ac:spMkLst>
        </pc:spChg>
        <pc:spChg chg="mod">
          <ac:chgData name=" " userId="909c43e2233a1e3d" providerId="LiveId" clId="{ABA5308C-3C30-4374-985A-0D3845410115}" dt="2020-12-27T15:05:29.290" v="108" actId="20577"/>
          <ac:spMkLst>
            <pc:docMk/>
            <pc:sldMk cId="0" sldId="260"/>
            <ac:spMk id="123" creationId="{00000000-0000-0000-0000-000000000000}"/>
          </ac:spMkLst>
        </pc:spChg>
      </pc:sldChg>
      <pc:sldChg chg="modSp mod">
        <pc:chgData name=" " userId="909c43e2233a1e3d" providerId="LiveId" clId="{ABA5308C-3C30-4374-985A-0D3845410115}" dt="2020-12-27T15:05:42.800" v="109" actId="20577"/>
        <pc:sldMkLst>
          <pc:docMk/>
          <pc:sldMk cId="0" sldId="261"/>
        </pc:sldMkLst>
        <pc:spChg chg="mod">
          <ac:chgData name=" " userId="909c43e2233a1e3d" providerId="LiveId" clId="{ABA5308C-3C30-4374-985A-0D3845410115}" dt="2020-12-27T15:05:42.800" v="109" actId="20577"/>
          <ac:spMkLst>
            <pc:docMk/>
            <pc:sldMk cId="0" sldId="261"/>
            <ac:spMk id="13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7fb52249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7fb52249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7fb52249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7fb52249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7fb52249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7fb52249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34300" y="925025"/>
            <a:ext cx="70755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656" y="1423414"/>
            <a:ext cx="9155849" cy="3718952"/>
            <a:chOff x="1669785" y="210240"/>
            <a:chExt cx="3861435" cy="1568450"/>
          </a:xfrm>
        </p:grpSpPr>
        <p:sp>
          <p:nvSpPr>
            <p:cNvPr id="12" name="Google Shape;12;p2"/>
            <p:cNvSpPr/>
            <p:nvPr/>
          </p:nvSpPr>
          <p:spPr>
            <a:xfrm>
              <a:off x="1669785" y="210240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69785" y="939220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</a:srgbClr>
                </a:gs>
                <a:gs pos="100000">
                  <a:srgbClr val="FF6A00">
                    <a:alpha val="71764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670420" y="576000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</a:srgbClr>
                </a:gs>
                <a:gs pos="100000">
                  <a:srgbClr val="CC0000">
                    <a:alpha val="5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ottom waves">
  <p:cSld name="BLANK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1"/>
          <p:cNvGrpSpPr/>
          <p:nvPr/>
        </p:nvGrpSpPr>
        <p:grpSpPr>
          <a:xfrm>
            <a:off x="-12688" y="3585323"/>
            <a:ext cx="9155849" cy="1557000"/>
            <a:chOff x="1669785" y="210240"/>
            <a:chExt cx="3861435" cy="1568450"/>
          </a:xfrm>
        </p:grpSpPr>
        <p:sp>
          <p:nvSpPr>
            <p:cNvPr id="74" name="Google Shape;74;p11"/>
            <p:cNvSpPr/>
            <p:nvPr/>
          </p:nvSpPr>
          <p:spPr>
            <a:xfrm>
              <a:off x="1669785" y="210240"/>
              <a:ext cx="3860800" cy="1568450"/>
            </a:xfrm>
            <a:custGeom>
              <a:avLst/>
              <a:gdLst/>
              <a:ahLst/>
              <a:cxnLst/>
              <a:rect l="l" t="t" r="r" b="b"/>
              <a:pathLst>
                <a:path w="3860800" h="1568450" extrusionOk="0">
                  <a:moveTo>
                    <a:pt x="1304290" y="810260"/>
                  </a:moveTo>
                  <a:cubicBezTo>
                    <a:pt x="857250" y="810260"/>
                    <a:pt x="421005" y="740410"/>
                    <a:pt x="0" y="608330"/>
                  </a:cubicBezTo>
                  <a:lnTo>
                    <a:pt x="0" y="1570355"/>
                  </a:lnTo>
                  <a:lnTo>
                    <a:pt x="3864610" y="1570355"/>
                  </a:lnTo>
                  <a:lnTo>
                    <a:pt x="3864610" y="0"/>
                  </a:lnTo>
                  <a:cubicBezTo>
                    <a:pt x="3082290" y="520700"/>
                    <a:pt x="2216150" y="810260"/>
                    <a:pt x="1304290" y="810260"/>
                  </a:cubicBezTo>
                  <a:close/>
                </a:path>
              </a:pathLst>
            </a:custGeom>
            <a:gradFill>
              <a:gsLst>
                <a:gs pos="0">
                  <a:srgbClr val="FFC486"/>
                </a:gs>
                <a:gs pos="100000">
                  <a:srgbClr val="FF866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1669785" y="939220"/>
              <a:ext cx="3860800" cy="838200"/>
            </a:xfrm>
            <a:custGeom>
              <a:avLst/>
              <a:gdLst/>
              <a:ahLst/>
              <a:cxnLst/>
              <a:rect l="l" t="t" r="r" b="b"/>
              <a:pathLst>
                <a:path w="3860800" h="838200" extrusionOk="0">
                  <a:moveTo>
                    <a:pt x="1932305" y="451485"/>
                  </a:moveTo>
                  <a:cubicBezTo>
                    <a:pt x="1258570" y="451485"/>
                    <a:pt x="608965" y="293370"/>
                    <a:pt x="0" y="0"/>
                  </a:cubicBezTo>
                  <a:lnTo>
                    <a:pt x="0" y="840740"/>
                  </a:lnTo>
                  <a:lnTo>
                    <a:pt x="3864610" y="840740"/>
                  </a:lnTo>
                  <a:lnTo>
                    <a:pt x="3864610" y="635"/>
                  </a:lnTo>
                  <a:cubicBezTo>
                    <a:pt x="3255645" y="293370"/>
                    <a:pt x="2606675" y="451485"/>
                    <a:pt x="1932305" y="451485"/>
                  </a:cubicBezTo>
                  <a:close/>
                </a:path>
              </a:pathLst>
            </a:custGeom>
            <a:gradFill>
              <a:gsLst>
                <a:gs pos="0">
                  <a:srgbClr val="F20122">
                    <a:alpha val="51764"/>
                  </a:srgbClr>
                </a:gs>
                <a:gs pos="100000">
                  <a:srgbClr val="FF6A00">
                    <a:alpha val="71764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1670420" y="576000"/>
              <a:ext cx="3860800" cy="1200150"/>
            </a:xfrm>
            <a:custGeom>
              <a:avLst/>
              <a:gdLst/>
              <a:ahLst/>
              <a:cxnLst/>
              <a:rect l="l" t="t" r="r" b="b"/>
              <a:pathLst>
                <a:path w="3860800" h="1200150" extrusionOk="0">
                  <a:moveTo>
                    <a:pt x="2672715" y="887095"/>
                  </a:moveTo>
                  <a:cubicBezTo>
                    <a:pt x="1717040" y="887095"/>
                    <a:pt x="811530" y="568960"/>
                    <a:pt x="0" y="0"/>
                  </a:cubicBezTo>
                  <a:lnTo>
                    <a:pt x="0" y="1204595"/>
                  </a:lnTo>
                  <a:lnTo>
                    <a:pt x="3864610" y="1204595"/>
                  </a:lnTo>
                  <a:lnTo>
                    <a:pt x="3864610" y="718820"/>
                  </a:lnTo>
                  <a:cubicBezTo>
                    <a:pt x="3478530" y="829310"/>
                    <a:pt x="3079750" y="887095"/>
                    <a:pt x="2672715" y="887095"/>
                  </a:cubicBezTo>
                  <a:close/>
                </a:path>
              </a:pathLst>
            </a:custGeom>
            <a:gradFill>
              <a:gsLst>
                <a:gs pos="0">
                  <a:srgbClr val="FF9F00">
                    <a:alpha val="56470"/>
                  </a:srgbClr>
                </a:gs>
                <a:gs pos="100000">
                  <a:srgbClr val="CC0000">
                    <a:alpha val="5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034300" y="1583350"/>
            <a:ext cx="6342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34300" y="2840052"/>
            <a:ext cx="6342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14" y="2916528"/>
            <a:ext cx="9140444" cy="2224977"/>
          </a:xfrm>
          <a:custGeom>
            <a:avLst/>
            <a:gdLst/>
            <a:ahLst/>
            <a:cxnLst/>
            <a:rect l="l" t="t" r="r" b="b"/>
            <a:pathLst>
              <a:path w="3860800" h="939800" extrusionOk="0">
                <a:moveTo>
                  <a:pt x="1304290" y="494030"/>
                </a:moveTo>
                <a:cubicBezTo>
                  <a:pt x="857250" y="494030"/>
                  <a:pt x="421005" y="451485"/>
                  <a:pt x="0" y="370840"/>
                </a:cubicBezTo>
                <a:lnTo>
                  <a:pt x="0" y="942340"/>
                </a:lnTo>
                <a:lnTo>
                  <a:pt x="3864610" y="942340"/>
                </a:lnTo>
                <a:lnTo>
                  <a:pt x="3864610" y="0"/>
                </a:lnTo>
                <a:cubicBezTo>
                  <a:pt x="3082290" y="317500"/>
                  <a:pt x="2216150" y="494030"/>
                  <a:pt x="1304290" y="494030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4" y="1925587"/>
            <a:ext cx="9140444" cy="3217196"/>
          </a:xfrm>
          <a:custGeom>
            <a:avLst/>
            <a:gdLst/>
            <a:ahLst/>
            <a:cxnLst/>
            <a:rect l="l" t="t" r="r" b="b"/>
            <a:pathLst>
              <a:path w="3860800" h="1358900" extrusionOk="0">
                <a:moveTo>
                  <a:pt x="175260" y="1096010"/>
                </a:moveTo>
                <a:cubicBezTo>
                  <a:pt x="116840" y="1096010"/>
                  <a:pt x="58420" y="1095375"/>
                  <a:pt x="0" y="1094105"/>
                </a:cubicBezTo>
                <a:lnTo>
                  <a:pt x="0" y="1360805"/>
                </a:lnTo>
                <a:lnTo>
                  <a:pt x="3864610" y="1360805"/>
                </a:lnTo>
                <a:lnTo>
                  <a:pt x="3864610" y="0"/>
                </a:lnTo>
                <a:cubicBezTo>
                  <a:pt x="2827655" y="689610"/>
                  <a:pt x="1553210" y="1096010"/>
                  <a:pt x="175260" y="109601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1518" y="3412751"/>
            <a:ext cx="9140444" cy="1728867"/>
          </a:xfrm>
          <a:custGeom>
            <a:avLst/>
            <a:gdLst/>
            <a:ahLst/>
            <a:cxnLst/>
            <a:rect l="l" t="t" r="r" b="b"/>
            <a:pathLst>
              <a:path w="3860800" h="730250" extrusionOk="0">
                <a:moveTo>
                  <a:pt x="2672715" y="539750"/>
                </a:moveTo>
                <a:cubicBezTo>
                  <a:pt x="1717040" y="539750"/>
                  <a:pt x="811530" y="346075"/>
                  <a:pt x="0" y="0"/>
                </a:cubicBezTo>
                <a:lnTo>
                  <a:pt x="0" y="732790"/>
                </a:lnTo>
                <a:lnTo>
                  <a:pt x="3863975" y="732790"/>
                </a:lnTo>
                <a:lnTo>
                  <a:pt x="3863975" y="437515"/>
                </a:lnTo>
                <a:cubicBezTo>
                  <a:pt x="3477895" y="504190"/>
                  <a:pt x="3079750" y="539750"/>
                  <a:pt x="2672715" y="539750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7050569" y="-7"/>
            <a:ext cx="2094087" cy="5152358"/>
          </a:xfrm>
          <a:custGeom>
            <a:avLst/>
            <a:gdLst/>
            <a:ahLst/>
            <a:cxnLst/>
            <a:rect l="l" t="t" r="r" b="b"/>
            <a:pathLst>
              <a:path w="882650" h="2171700" extrusionOk="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8026497" y="-7"/>
            <a:ext cx="1114838" cy="5152358"/>
          </a:xfrm>
          <a:custGeom>
            <a:avLst/>
            <a:gdLst/>
            <a:ahLst/>
            <a:cxnLst/>
            <a:rect l="l" t="t" r="r" b="b"/>
            <a:pathLst>
              <a:path w="469900" h="2171700" extrusionOk="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7540039" y="-7"/>
            <a:ext cx="1596930" cy="5152358"/>
          </a:xfrm>
          <a:custGeom>
            <a:avLst/>
            <a:gdLst/>
            <a:ahLst/>
            <a:cxnLst/>
            <a:rect l="l" t="t" r="r" b="b"/>
            <a:pathLst>
              <a:path w="673100" h="2171700" extrusionOk="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/>
          <p:nvPr/>
        </p:nvSpPr>
        <p:spPr>
          <a:xfrm rot="10800000">
            <a:off x="-656" y="-7"/>
            <a:ext cx="2094087" cy="5152358"/>
          </a:xfrm>
          <a:custGeom>
            <a:avLst/>
            <a:gdLst/>
            <a:ahLst/>
            <a:cxnLst/>
            <a:rect l="l" t="t" r="r" b="b"/>
            <a:pathLst>
              <a:path w="882650" h="2171700" extrusionOk="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 rot="10800000">
            <a:off x="2664" y="-7"/>
            <a:ext cx="1114838" cy="5152358"/>
          </a:xfrm>
          <a:custGeom>
            <a:avLst/>
            <a:gdLst/>
            <a:ahLst/>
            <a:cxnLst/>
            <a:rect l="l" t="t" r="r" b="b"/>
            <a:pathLst>
              <a:path w="469900" h="2171700" extrusionOk="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 rot="10800000">
            <a:off x="7031" y="-7"/>
            <a:ext cx="1596930" cy="5152358"/>
          </a:xfrm>
          <a:custGeom>
            <a:avLst/>
            <a:gdLst/>
            <a:ahLst/>
            <a:cxnLst/>
            <a:rect l="l" t="t" r="r" b="b"/>
            <a:pathLst>
              <a:path w="673100" h="2171700" extrusionOk="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2038025" y="1476000"/>
            <a:ext cx="5067900" cy="304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Char char="◦"/>
              <a:defRPr sz="3200" i="1"/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8pPr>
            <a:lvl9pPr marL="4114800" lvl="8" indent="-431800" algn="ctr" rtl="0">
              <a:spcBef>
                <a:spcPts val="0"/>
              </a:spcBef>
              <a:spcAft>
                <a:spcPts val="0"/>
              </a:spcAft>
              <a:buSzPts val="3200"/>
              <a:buChar char="◦"/>
              <a:defRPr sz="3200" i="1"/>
            </a:lvl9pPr>
          </a:lstStyle>
          <a:p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3593400" y="552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endParaRPr sz="9600" b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7050569" y="-7"/>
            <a:ext cx="2094087" cy="5152358"/>
          </a:xfrm>
          <a:custGeom>
            <a:avLst/>
            <a:gdLst/>
            <a:ahLst/>
            <a:cxnLst/>
            <a:rect l="l" t="t" r="r" b="b"/>
            <a:pathLst>
              <a:path w="882650" h="2171700" extrusionOk="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8026497" y="-7"/>
            <a:ext cx="1114838" cy="5152358"/>
          </a:xfrm>
          <a:custGeom>
            <a:avLst/>
            <a:gdLst/>
            <a:ahLst/>
            <a:cxnLst/>
            <a:rect l="l" t="t" r="r" b="b"/>
            <a:pathLst>
              <a:path w="469900" h="2171700" extrusionOk="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7540039" y="-7"/>
            <a:ext cx="1596930" cy="5152358"/>
          </a:xfrm>
          <a:custGeom>
            <a:avLst/>
            <a:gdLst/>
            <a:ahLst/>
            <a:cxnLst/>
            <a:rect l="l" t="t" r="r" b="b"/>
            <a:pathLst>
              <a:path w="673100" h="2171700" extrusionOk="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◦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/>
          <p:nvPr/>
        </p:nvSpPr>
        <p:spPr>
          <a:xfrm>
            <a:off x="7050569" y="-7"/>
            <a:ext cx="2094087" cy="5152358"/>
          </a:xfrm>
          <a:custGeom>
            <a:avLst/>
            <a:gdLst/>
            <a:ahLst/>
            <a:cxnLst/>
            <a:rect l="l" t="t" r="r" b="b"/>
            <a:pathLst>
              <a:path w="882650" h="2171700" extrusionOk="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8026497" y="-7"/>
            <a:ext cx="1114838" cy="5152358"/>
          </a:xfrm>
          <a:custGeom>
            <a:avLst/>
            <a:gdLst/>
            <a:ahLst/>
            <a:cxnLst/>
            <a:rect l="l" t="t" r="r" b="b"/>
            <a:pathLst>
              <a:path w="469900" h="2171700" extrusionOk="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7540039" y="-7"/>
            <a:ext cx="1596930" cy="5152358"/>
          </a:xfrm>
          <a:custGeom>
            <a:avLst/>
            <a:gdLst/>
            <a:ahLst/>
            <a:cxnLst/>
            <a:rect l="l" t="t" r="r" b="b"/>
            <a:pathLst>
              <a:path w="673100" h="2171700" extrusionOk="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2891700" cy="29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3955979" y="1475700"/>
            <a:ext cx="2891700" cy="29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◦"/>
              <a:defRPr sz="20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7050569" y="-7"/>
            <a:ext cx="2094087" cy="5152358"/>
          </a:xfrm>
          <a:custGeom>
            <a:avLst/>
            <a:gdLst/>
            <a:ahLst/>
            <a:cxnLst/>
            <a:rect l="l" t="t" r="r" b="b"/>
            <a:pathLst>
              <a:path w="882650" h="2171700" extrusionOk="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8026497" y="-7"/>
            <a:ext cx="1114838" cy="5152358"/>
          </a:xfrm>
          <a:custGeom>
            <a:avLst/>
            <a:gdLst/>
            <a:ahLst/>
            <a:cxnLst/>
            <a:rect l="l" t="t" r="r" b="b"/>
            <a:pathLst>
              <a:path w="469900" h="2171700" extrusionOk="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7540039" y="-7"/>
            <a:ext cx="1596930" cy="5152358"/>
          </a:xfrm>
          <a:custGeom>
            <a:avLst/>
            <a:gdLst/>
            <a:ahLst/>
            <a:cxnLst/>
            <a:rect l="l" t="t" r="r" b="b"/>
            <a:pathLst>
              <a:path w="673100" h="2171700" extrusionOk="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284100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1902600" cy="29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2928612" y="1475700"/>
            <a:ext cx="1902600" cy="29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5119374" y="1475700"/>
            <a:ext cx="1902600" cy="29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7050569" y="-7"/>
            <a:ext cx="2094087" cy="5152358"/>
          </a:xfrm>
          <a:custGeom>
            <a:avLst/>
            <a:gdLst/>
            <a:ahLst/>
            <a:cxnLst/>
            <a:rect l="l" t="t" r="r" b="b"/>
            <a:pathLst>
              <a:path w="882650" h="2171700" extrusionOk="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8026497" y="-7"/>
            <a:ext cx="1114838" cy="5152358"/>
          </a:xfrm>
          <a:custGeom>
            <a:avLst/>
            <a:gdLst/>
            <a:ahLst/>
            <a:cxnLst/>
            <a:rect l="l" t="t" r="r" b="b"/>
            <a:pathLst>
              <a:path w="469900" h="2171700" extrusionOk="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7540039" y="-7"/>
            <a:ext cx="1596930" cy="5152358"/>
          </a:xfrm>
          <a:custGeom>
            <a:avLst/>
            <a:gdLst/>
            <a:ahLst/>
            <a:cxnLst/>
            <a:rect l="l" t="t" r="r" b="b"/>
            <a:pathLst>
              <a:path w="673100" h="2171700" extrusionOk="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7050569" y="-7"/>
            <a:ext cx="2094087" cy="5152358"/>
          </a:xfrm>
          <a:custGeom>
            <a:avLst/>
            <a:gdLst/>
            <a:ahLst/>
            <a:cxnLst/>
            <a:rect l="l" t="t" r="r" b="b"/>
            <a:pathLst>
              <a:path w="882650" h="2171700" extrusionOk="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8026497" y="-7"/>
            <a:ext cx="1114838" cy="5152358"/>
          </a:xfrm>
          <a:custGeom>
            <a:avLst/>
            <a:gdLst/>
            <a:ahLst/>
            <a:cxnLst/>
            <a:rect l="l" t="t" r="r" b="b"/>
            <a:pathLst>
              <a:path w="469900" h="2171700" extrusionOk="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7540039" y="-7"/>
            <a:ext cx="1596930" cy="5152358"/>
          </a:xfrm>
          <a:custGeom>
            <a:avLst/>
            <a:gdLst/>
            <a:ahLst/>
            <a:cxnLst/>
            <a:rect l="l" t="t" r="r" b="b"/>
            <a:pathLst>
              <a:path w="673100" h="2171700" extrusionOk="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737850" y="4406300"/>
            <a:ext cx="6236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7050569" y="-7"/>
            <a:ext cx="2094087" cy="5152358"/>
          </a:xfrm>
          <a:custGeom>
            <a:avLst/>
            <a:gdLst/>
            <a:ahLst/>
            <a:cxnLst/>
            <a:rect l="l" t="t" r="r" b="b"/>
            <a:pathLst>
              <a:path w="882650" h="2171700" extrusionOk="0">
                <a:moveTo>
                  <a:pt x="456564" y="734695"/>
                </a:moveTo>
                <a:cubicBezTo>
                  <a:pt x="456564" y="482600"/>
                  <a:pt x="417195" y="236855"/>
                  <a:pt x="342900" y="0"/>
                </a:cubicBezTo>
                <a:lnTo>
                  <a:pt x="884555" y="0"/>
                </a:lnTo>
                <a:lnTo>
                  <a:pt x="884555" y="2176780"/>
                </a:lnTo>
                <a:lnTo>
                  <a:pt x="0" y="2176780"/>
                </a:lnTo>
                <a:cubicBezTo>
                  <a:pt x="293370" y="1736090"/>
                  <a:pt x="456564" y="1248410"/>
                  <a:pt x="456564" y="734695"/>
                </a:cubicBezTo>
                <a:close/>
              </a:path>
            </a:pathLst>
          </a:custGeom>
          <a:gradFill>
            <a:gsLst>
              <a:gs pos="0">
                <a:srgbClr val="FFC486"/>
              </a:gs>
              <a:gs pos="100000">
                <a:srgbClr val="FF866B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8026497" y="-7"/>
            <a:ext cx="1114838" cy="5152358"/>
          </a:xfrm>
          <a:custGeom>
            <a:avLst/>
            <a:gdLst/>
            <a:ahLst/>
            <a:cxnLst/>
            <a:rect l="l" t="t" r="r" b="b"/>
            <a:pathLst>
              <a:path w="469900" h="2171700" extrusionOk="0">
                <a:moveTo>
                  <a:pt x="254000" y="1088390"/>
                </a:moveTo>
                <a:cubicBezTo>
                  <a:pt x="254000" y="708660"/>
                  <a:pt x="165100" y="342900"/>
                  <a:pt x="0" y="0"/>
                </a:cubicBezTo>
                <a:lnTo>
                  <a:pt x="473710" y="0"/>
                </a:lnTo>
                <a:lnTo>
                  <a:pt x="473710" y="2176780"/>
                </a:lnTo>
                <a:lnTo>
                  <a:pt x="0" y="2176780"/>
                </a:lnTo>
                <a:cubicBezTo>
                  <a:pt x="164465" y="1833880"/>
                  <a:pt x="254000" y="1468120"/>
                  <a:pt x="254000" y="1088390"/>
                </a:cubicBezTo>
                <a:close/>
              </a:path>
            </a:pathLst>
          </a:custGeom>
          <a:gradFill>
            <a:gsLst>
              <a:gs pos="0">
                <a:srgbClr val="F20122">
                  <a:alpha val="51764"/>
                </a:srgbClr>
              </a:gs>
              <a:gs pos="100000">
                <a:srgbClr val="FF6A00">
                  <a:alpha val="71764"/>
                </a:srgb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7540039" y="-7"/>
            <a:ext cx="1596930" cy="5152358"/>
          </a:xfrm>
          <a:custGeom>
            <a:avLst/>
            <a:gdLst/>
            <a:ahLst/>
            <a:cxnLst/>
            <a:rect l="l" t="t" r="r" b="b"/>
            <a:pathLst>
              <a:path w="673100" h="2171700" extrusionOk="0">
                <a:moveTo>
                  <a:pt x="499745" y="1505585"/>
                </a:moveTo>
                <a:cubicBezTo>
                  <a:pt x="499745" y="967105"/>
                  <a:pt x="320675" y="457200"/>
                  <a:pt x="0" y="0"/>
                </a:cubicBezTo>
                <a:lnTo>
                  <a:pt x="678814" y="0"/>
                </a:lnTo>
                <a:lnTo>
                  <a:pt x="678814" y="2176780"/>
                </a:lnTo>
                <a:lnTo>
                  <a:pt x="404495" y="2176780"/>
                </a:lnTo>
                <a:cubicBezTo>
                  <a:pt x="466725" y="1959610"/>
                  <a:pt x="499745" y="1735455"/>
                  <a:pt x="499745" y="1505585"/>
                </a:cubicBezTo>
                <a:close/>
              </a:path>
            </a:pathLst>
          </a:custGeom>
          <a:gradFill>
            <a:gsLst>
              <a:gs pos="0">
                <a:srgbClr val="FF9F00">
                  <a:alpha val="56470"/>
                </a:srgbClr>
              </a:gs>
              <a:gs pos="100000">
                <a:srgbClr val="CC0000">
                  <a:alpha val="57254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7850" y="517525"/>
            <a:ext cx="60345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ato Black"/>
              <a:buNone/>
              <a:defRPr sz="30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7850" y="1475700"/>
            <a:ext cx="6034500" cy="3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Lato Light"/>
              <a:buChar char="◦"/>
              <a:defRPr sz="2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Pz0bmsXp6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pkinsmedicine.org/henriettalacks/immortal-life-of-henrietta-lack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XPz0bmsXp6M" TargetMode="External"/><Relationship Id="rId4" Type="http://schemas.openxmlformats.org/officeDocument/2006/relationships/hyperlink" Target="https://www.npr.org/2010/12/13/132030076/henrietta-lacks-immortal-cells-live-on-in-lab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ctrTitle"/>
          </p:nvPr>
        </p:nvSpPr>
        <p:spPr>
          <a:xfrm>
            <a:off x="142500" y="154375"/>
            <a:ext cx="4344600" cy="246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Henrietta Lacks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Lato"/>
                <a:ea typeface="Lato"/>
                <a:cs typeface="Lato"/>
                <a:sym typeface="Lato"/>
              </a:rPr>
              <a:t>(1920-1951)</a:t>
            </a:r>
            <a:endParaRPr sz="37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3" name="Google Shape;8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400" y="154375"/>
            <a:ext cx="2892325" cy="471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69175"/>
            <a:ext cx="2892325" cy="1938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575500" y="530525"/>
            <a:ext cx="6196800" cy="731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Henrietta Lacks  </a:t>
            </a:r>
            <a:r>
              <a:rPr lang="en" sz="2400">
                <a:solidFill>
                  <a:srgbClr val="FF0000"/>
                </a:solidFill>
              </a:rPr>
              <a:t>(the Person) 1920-1951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251775" y="1475700"/>
            <a:ext cx="3378000" cy="29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Born and raised on a tobacco farm in Virginia.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Died of aggressive cervical cancer at age 31.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Left behind a husband and  four children.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Died at John Hopkins Medical Center in Baltimore, MD.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94" name="Google Shape;9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5979" y="1475700"/>
            <a:ext cx="2216221" cy="3197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737850" y="89925"/>
            <a:ext cx="6034500" cy="66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Henrietta Lacks (her cells)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260775" y="855613"/>
            <a:ext cx="3368700" cy="355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/>
              <a:t>Before she died a biopsy of cells from her cervix were taken without her knowledge.</a:t>
            </a:r>
            <a:endParaRPr sz="1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/>
              <a:t>These cells became known as HeLa cells.</a:t>
            </a:r>
            <a:endParaRPr sz="1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/>
              <a:t>HeLa cells have been used to create a polio vaccine, research treatments for AIDS, cancer, gene mapping, and many other ailments.</a:t>
            </a:r>
            <a:endParaRPr sz="1900" dirty="0"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3770" y="1475700"/>
            <a:ext cx="3959229" cy="22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737850" y="120625"/>
            <a:ext cx="6034500" cy="76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Henrietta Lacks (ethical questions)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3713750" y="1198800"/>
            <a:ext cx="4244100" cy="361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0000"/>
                </a:solidFill>
              </a:rPr>
              <a:t>Questions for Consideration</a:t>
            </a:r>
            <a:endParaRPr sz="1600" b="1" dirty="0">
              <a:solidFill>
                <a:srgbClr val="FF0000"/>
              </a:solidFill>
            </a:endParaRPr>
          </a:p>
          <a:p>
            <a:pPr marL="457200" lvl="0" indent="-323850" algn="l" rtl="0">
              <a:spcBef>
                <a:spcPts val="60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 b="1" dirty="0"/>
              <a:t>Who owns the cells that are removed from biopsies or other cells that are removed from patients?</a:t>
            </a:r>
            <a:endParaRPr sz="1500" b="1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 b="1" dirty="0"/>
              <a:t>If the patient dies, is it necessary to gain permission from family members to use the cells?</a:t>
            </a:r>
            <a:endParaRPr sz="1500" b="1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 b="1" dirty="0"/>
              <a:t>If patients have to give permission, will this limit the progress of science?</a:t>
            </a:r>
            <a:endParaRPr sz="1500" b="1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 b="1" dirty="0"/>
              <a:t>Who should profit from research with human cells?  How will these cells be tracked?  </a:t>
            </a:r>
            <a:endParaRPr sz="1500" b="1"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377675" y="1079050"/>
            <a:ext cx="3252000" cy="333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dirty="0"/>
              <a:t>Neither Henrietta nor her family members gave permission for her cells to be removed.</a:t>
            </a:r>
            <a:endParaRPr sz="1900" dirty="0"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2"/>
          </p:nvPr>
        </p:nvSpPr>
        <p:spPr>
          <a:xfrm>
            <a:off x="450100" y="4749850"/>
            <a:ext cx="5376900" cy="32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000"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14" name="Google Shape;11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675" y="2819075"/>
            <a:ext cx="3119700" cy="19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ctrTitle" idx="4294967295"/>
          </p:nvPr>
        </p:nvSpPr>
        <p:spPr>
          <a:xfrm>
            <a:off x="1411550" y="648000"/>
            <a:ext cx="56550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accent3"/>
                </a:solidFill>
              </a:rPr>
              <a:t>Reproduced HeLa cells today would weigh 50 million metric tons.</a:t>
            </a:r>
            <a:endParaRPr sz="2700" dirty="0">
              <a:solidFill>
                <a:schemeClr val="accent3"/>
              </a:solidFill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ctrTitle" idx="4294967295"/>
          </p:nvPr>
        </p:nvSpPr>
        <p:spPr>
          <a:xfrm>
            <a:off x="1411550" y="3276893"/>
            <a:ext cx="56550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2"/>
                </a:solidFill>
              </a:rPr>
              <a:t>All the HeLa cells ever grown could circle the earth three times.</a:t>
            </a:r>
            <a:endParaRPr sz="2300">
              <a:solidFill>
                <a:schemeClr val="accent2"/>
              </a:solidFill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ctrTitle" idx="4294967295"/>
          </p:nvPr>
        </p:nvSpPr>
        <p:spPr>
          <a:xfrm>
            <a:off x="1411550" y="1962447"/>
            <a:ext cx="56550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accent1"/>
                </a:solidFill>
              </a:rPr>
              <a:t>By the late 1950s, 6 trillion HeLa cells were produced each week.</a:t>
            </a:r>
            <a:endParaRPr sz="2500" dirty="0">
              <a:solidFill>
                <a:schemeClr val="accent1"/>
              </a:solidFill>
            </a:endParaRPr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6" name="Google Shape;126;p16"/>
          <p:cNvSpPr/>
          <p:nvPr/>
        </p:nvSpPr>
        <p:spPr>
          <a:xfrm>
            <a:off x="798807" y="2211314"/>
            <a:ext cx="487942" cy="514430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6"/>
          <p:cNvSpPr/>
          <p:nvPr/>
        </p:nvSpPr>
        <p:spPr>
          <a:xfrm>
            <a:off x="762357" y="3525764"/>
            <a:ext cx="487942" cy="514429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707957" y="798614"/>
            <a:ext cx="487942" cy="514429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2038025" y="647425"/>
            <a:ext cx="5067900" cy="38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i="0" dirty="0">
                <a:solidFill>
                  <a:srgbClr val="333333"/>
                </a:solidFill>
                <a:highlight>
                  <a:srgbClr val="FFFFFF"/>
                </a:highlight>
                <a:latin typeface="Lato Black" panose="020B0604020202020204" charset="0"/>
                <a:ea typeface="Georgia"/>
                <a:cs typeface="Georgia"/>
                <a:sym typeface="Georgia"/>
              </a:rPr>
              <a:t>"HeLa cells were one of the most important things that happened to medicine in the last hundred years." 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i="0" dirty="0">
                <a:solidFill>
                  <a:srgbClr val="333333"/>
                </a:solidFill>
                <a:highlight>
                  <a:srgbClr val="FFFFFF"/>
                </a:highlight>
                <a:latin typeface="Lato Black" panose="020B0604020202020204" charset="0"/>
                <a:sym typeface="Georgia"/>
              </a:rPr>
              <a:t>-</a:t>
            </a:r>
            <a:endParaRPr sz="5500" dirty="0">
              <a:latin typeface="Lato Black" panose="020B0604020202020204" charset="0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37850" y="120625"/>
            <a:ext cx="6034500" cy="57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Henrietta Lacks  (Legacy)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2"/>
          </p:nvPr>
        </p:nvSpPr>
        <p:spPr>
          <a:xfrm>
            <a:off x="3955979" y="1475700"/>
            <a:ext cx="2891700" cy="293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107900" y="827275"/>
            <a:ext cx="3521700" cy="358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Henrietta’s family remains upset that permission to take the cells  was never sought or provided but pleased to know that Henrietta’s cells have produced so many benefits.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2"/>
          </p:nvPr>
        </p:nvSpPr>
        <p:spPr>
          <a:xfrm>
            <a:off x="737850" y="3677325"/>
            <a:ext cx="6109800" cy="114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000"/>
          </a:p>
        </p:txBody>
      </p:sp>
      <p:sp>
        <p:nvSpPr>
          <p:cNvPr id="143" name="Google Shape;14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2500" y="2789600"/>
            <a:ext cx="2855150" cy="20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038" y="2870750"/>
            <a:ext cx="3031425" cy="22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1425" y="731750"/>
            <a:ext cx="2607725" cy="201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1034300" y="1583350"/>
            <a:ext cx="2733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Henrietta Lacks Film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ubTitle" idx="1"/>
          </p:nvPr>
        </p:nvSpPr>
        <p:spPr>
          <a:xfrm>
            <a:off x="1034300" y="2840052"/>
            <a:ext cx="6342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2017 HBO film</a:t>
            </a:r>
            <a:endParaRPr dirty="0"/>
          </a:p>
        </p:txBody>
      </p:sp>
      <p:pic>
        <p:nvPicPr>
          <p:cNvPr id="153" name="Google Shape;153;p19" descr="The Lacks family discusses the importance of Henrietta Lacks’ story being told. The Immortal Life of Henrietta Lacks premieres Saturday, April 22 at 8PM.&#10;&#10;Follow HBO:&#10;http://www.facebook.com/HBO&#10;http://www.twitter.com/HBO&#10;#HenriettaLacks" title="The Immortal Life of Henrietta Lacks: The Lacks Family Legacy (HBO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1100" y="264625"/>
            <a:ext cx="5182800" cy="261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536144" y="490631"/>
            <a:ext cx="6034500" cy="74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9900"/>
                </a:solidFill>
              </a:rPr>
              <a:t>Resources</a:t>
            </a:r>
            <a:endParaRPr dirty="0">
              <a:solidFill>
                <a:srgbClr val="FF9900"/>
              </a:solidFill>
            </a:endParaRPr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xfrm>
            <a:off x="638450" y="1348825"/>
            <a:ext cx="6133800" cy="317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https://www.hopkinsmedicine.org/henriettalacks/immortal-life-of-henrietta-lacks.html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https://www.npr.org/2010/12/13/132030076/henrietta-lacks-immortal-cells-live-on-in-labs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Skloot, R. (2010).  </a:t>
            </a:r>
            <a:r>
              <a:rPr lang="en" sz="1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Immortal Life of Henrietta Lacks</a:t>
            </a: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New York, NY: Random House.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https://www.youtube.com/watch?v=XPz0bmsXp6M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lvia template">
  <a:themeElements>
    <a:clrScheme name="Custom 347">
      <a:dk1>
        <a:srgbClr val="222222"/>
      </a:dk1>
      <a:lt1>
        <a:srgbClr val="FFFFFF"/>
      </a:lt1>
      <a:dk2>
        <a:srgbClr val="111111"/>
      </a:dk2>
      <a:lt2>
        <a:srgbClr val="E7E4DF"/>
      </a:lt2>
      <a:accent1>
        <a:srgbClr val="F20122"/>
      </a:accent1>
      <a:accent2>
        <a:srgbClr val="CA0000"/>
      </a:accent2>
      <a:accent3>
        <a:srgbClr val="FF6A00"/>
      </a:accent3>
      <a:accent4>
        <a:srgbClr val="FF9F00"/>
      </a:accent4>
      <a:accent5>
        <a:srgbClr val="999999"/>
      </a:accent5>
      <a:accent6>
        <a:srgbClr val="D9D9D9"/>
      </a:accent6>
      <a:hlink>
        <a:srgbClr val="F201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363</Words>
  <Application>Microsoft Macintosh PowerPoint</Application>
  <PresentationFormat>On-screen Show (16:9)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Lato</vt:lpstr>
      <vt:lpstr>Georgia</vt:lpstr>
      <vt:lpstr>Lato Light</vt:lpstr>
      <vt:lpstr>Lato Black</vt:lpstr>
      <vt:lpstr>Calibri</vt:lpstr>
      <vt:lpstr>Arial</vt:lpstr>
      <vt:lpstr>Silvia template</vt:lpstr>
      <vt:lpstr>Henrietta Lacks (1920-1951)</vt:lpstr>
      <vt:lpstr>Henrietta Lacks  (the Person) 1920-1951</vt:lpstr>
      <vt:lpstr>Henrietta Lacks (her cells)</vt:lpstr>
      <vt:lpstr>Henrietta Lacks (ethical questions)</vt:lpstr>
      <vt:lpstr>Reproduced HeLa cells today would weigh 50 million metric tons.</vt:lpstr>
      <vt:lpstr>PowerPoint Presentation</vt:lpstr>
      <vt:lpstr>Henrietta Lacks  (Legacy)</vt:lpstr>
      <vt:lpstr>Henrietta Lacks Film</vt:lpstr>
      <vt:lpstr>Resources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Henrietta Lacks (1920-1951)</dc:title>
  <dc:creator>Jessica Flitter</dc:creator>
  <cp:lastModifiedBy>Laura Brandt</cp:lastModifiedBy>
  <cp:revision>4</cp:revision>
  <dcterms:modified xsi:type="dcterms:W3CDTF">2020-12-29T19:55:38Z</dcterms:modified>
</cp:coreProperties>
</file>