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72D97-81F8-3241-B29D-9721ADA6A285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BEA8F-48D6-734E-9761-66D83FD086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24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182 skittles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EA8F-48D6-734E-9761-66D83FD0865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89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333 skittles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EA8F-48D6-734E-9761-66D83FD0865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72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492 Skittles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EA8F-48D6-734E-9761-66D83FD0865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6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1083-B052-7E41-B6E0-9E7D948F1CDD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7E27-E7E5-2F40-84AF-D92770B95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1083-B052-7E41-B6E0-9E7D948F1CDD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7E27-E7E5-2F40-84AF-D92770B95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1083-B052-7E41-B6E0-9E7D948F1CDD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7E27-E7E5-2F40-84AF-D92770B95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1083-B052-7E41-B6E0-9E7D948F1CDD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7E27-E7E5-2F40-84AF-D92770B95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1083-B052-7E41-B6E0-9E7D948F1CDD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7E27-E7E5-2F40-84AF-D92770B95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1083-B052-7E41-B6E0-9E7D948F1CDD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7E27-E7E5-2F40-84AF-D92770B95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1083-B052-7E41-B6E0-9E7D948F1CDD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7E27-E7E5-2F40-84AF-D92770B95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1083-B052-7E41-B6E0-9E7D948F1CDD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7E27-E7E5-2F40-84AF-D92770B95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1083-B052-7E41-B6E0-9E7D948F1CDD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7E27-E7E5-2F40-84AF-D92770B95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1083-B052-7E41-B6E0-9E7D948F1CDD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7E27-E7E5-2F40-84AF-D92770B95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1083-B052-7E41-B6E0-9E7D948F1CDD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7E27-E7E5-2F40-84AF-D92770B95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E1083-B052-7E41-B6E0-9E7D948F1CDD}" type="datetimeFigureOut">
              <a:rPr lang="en-US" smtClean="0"/>
              <a:pPr/>
              <a:t>10/3/15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B7E27-E7E5-2F40-84AF-D92770B95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854" y="0"/>
            <a:ext cx="7622517" cy="2258069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  <a:cs typeface="Arial" pitchFamily="34" charset="0"/>
              </a:rPr>
              <a:t>Guess How Many  Skittles are in the Glass</a:t>
            </a:r>
            <a:endParaRPr lang="en-US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35" y="1977550"/>
            <a:ext cx="7476636" cy="465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2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 pitchFamily="34" charset="0"/>
              </a:rPr>
              <a:t>Directions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For each of the following photographs, determine how many Skittles you think are in the glass.  Write down your estimates, but do not say them out loud.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45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rial Black" pitchFamily="34" charset="0"/>
              </a:rPr>
              <a:t>Photo #1</a:t>
            </a:r>
            <a:endParaRPr lang="en-US" sz="4800" b="1" dirty="0">
              <a:latin typeface="Arial Black" pitchFamily="34" charset="0"/>
            </a:endParaRPr>
          </a:p>
        </p:txBody>
      </p:sp>
      <p:pic>
        <p:nvPicPr>
          <p:cNvPr id="4" name="Content Placeholder 3" descr="IMG_1257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" r="2029"/>
          <a:stretch>
            <a:fillRect/>
          </a:stretch>
        </p:blipFill>
        <p:spPr>
          <a:xfrm>
            <a:off x="3268715" y="1148254"/>
            <a:ext cx="2890541" cy="5709745"/>
          </a:xfrm>
        </p:spPr>
      </p:pic>
    </p:spTree>
    <p:extLst>
      <p:ext uri="{BB962C8B-B14F-4D97-AF65-F5344CB8AC3E}">
        <p14:creationId xmlns:p14="http://schemas.microsoft.com/office/powerpoint/2010/main" val="48419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rial Black" pitchFamily="34" charset="0"/>
              </a:rPr>
              <a:t>Photo #2</a:t>
            </a:r>
            <a:endParaRPr lang="en-US" sz="4800" b="1" dirty="0">
              <a:latin typeface="Arial Black" pitchFamily="34" charset="0"/>
            </a:endParaRPr>
          </a:p>
        </p:txBody>
      </p:sp>
      <p:pic>
        <p:nvPicPr>
          <p:cNvPr id="4" name="Content Placeholder 3" descr="IMG_1258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24" r="-2660"/>
          <a:stretch>
            <a:fillRect/>
          </a:stretch>
        </p:blipFill>
        <p:spPr>
          <a:xfrm>
            <a:off x="3026980" y="1186411"/>
            <a:ext cx="3090041" cy="5521300"/>
          </a:xfrm>
        </p:spPr>
      </p:pic>
    </p:spTree>
    <p:extLst>
      <p:ext uri="{BB962C8B-B14F-4D97-AF65-F5344CB8AC3E}">
        <p14:creationId xmlns:p14="http://schemas.microsoft.com/office/powerpoint/2010/main" val="326332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rial Black" pitchFamily="34" charset="0"/>
              </a:rPr>
              <a:t>Photo #3</a:t>
            </a:r>
            <a:endParaRPr lang="en-US" sz="4800" b="1" dirty="0">
              <a:latin typeface="Arial Black" pitchFamily="34" charset="0"/>
            </a:endParaRPr>
          </a:p>
        </p:txBody>
      </p:sp>
      <p:pic>
        <p:nvPicPr>
          <p:cNvPr id="4" name="Content Placeholder 3" descr="IMG_1259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" r="-1672"/>
          <a:stretch>
            <a:fillRect/>
          </a:stretch>
        </p:blipFill>
        <p:spPr>
          <a:xfrm>
            <a:off x="3247696" y="1126523"/>
            <a:ext cx="2848304" cy="5731477"/>
          </a:xfrm>
        </p:spPr>
      </p:pic>
    </p:spTree>
    <p:extLst>
      <p:ext uri="{BB962C8B-B14F-4D97-AF65-F5344CB8AC3E}">
        <p14:creationId xmlns:p14="http://schemas.microsoft.com/office/powerpoint/2010/main" val="55874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 pitchFamily="34" charset="0"/>
              </a:rPr>
              <a:t>Discussion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For each of the three pictures, we will try to determine the group average and find the individual who came closest to the correct answer.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53359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</TotalTime>
  <Words>86</Words>
  <Application>Microsoft Macintosh PowerPoint</Application>
  <PresentationFormat>On-screen Show (4:3)</PresentationFormat>
  <Paragraphs>14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Guess How Many  Skittles are in the Glass</vt:lpstr>
      <vt:lpstr>Directions</vt:lpstr>
      <vt:lpstr>Photo #1</vt:lpstr>
      <vt:lpstr>Photo #2</vt:lpstr>
      <vt:lpstr>Photo #3</vt:lpstr>
      <vt:lpstr>Discussion</vt:lpstr>
    </vt:vector>
  </TitlesOfParts>
  <Company>Adlai E Stevenson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How Many  Skittles are in the Glass</dc:title>
  <dc:creator>Laura Brandt</dc:creator>
  <cp:lastModifiedBy>loaner</cp:lastModifiedBy>
  <cp:revision>7</cp:revision>
  <dcterms:created xsi:type="dcterms:W3CDTF">2015-06-19T22:53:10Z</dcterms:created>
  <dcterms:modified xsi:type="dcterms:W3CDTF">2015-10-03T18:22:14Z</dcterms:modified>
</cp:coreProperties>
</file>