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7"/>
  </p:notesMasterIdLst>
  <p:sldIdLst>
    <p:sldId id="321" r:id="rId2"/>
    <p:sldId id="256" r:id="rId3"/>
    <p:sldId id="277" r:id="rId4"/>
    <p:sldId id="289" r:id="rId5"/>
    <p:sldId id="270" r:id="rId6"/>
    <p:sldId id="290" r:id="rId7"/>
    <p:sldId id="292" r:id="rId8"/>
    <p:sldId id="319" r:id="rId9"/>
    <p:sldId id="280" r:id="rId10"/>
    <p:sldId id="281" r:id="rId11"/>
    <p:sldId id="293" r:id="rId12"/>
    <p:sldId id="274" r:id="rId13"/>
    <p:sldId id="275" r:id="rId14"/>
    <p:sldId id="263" r:id="rId15"/>
    <p:sldId id="294" r:id="rId16"/>
    <p:sldId id="265" r:id="rId17"/>
    <p:sldId id="296" r:id="rId18"/>
    <p:sldId id="287" r:id="rId19"/>
    <p:sldId id="297" r:id="rId20"/>
    <p:sldId id="276" r:id="rId21"/>
    <p:sldId id="298" r:id="rId22"/>
    <p:sldId id="300" r:id="rId23"/>
    <p:sldId id="302" r:id="rId24"/>
    <p:sldId id="303" r:id="rId25"/>
    <p:sldId id="271" r:id="rId26"/>
    <p:sldId id="261" r:id="rId27"/>
    <p:sldId id="304" r:id="rId28"/>
    <p:sldId id="282" r:id="rId29"/>
    <p:sldId id="305" r:id="rId30"/>
    <p:sldId id="306" r:id="rId31"/>
    <p:sldId id="307" r:id="rId32"/>
    <p:sldId id="269" r:id="rId33"/>
    <p:sldId id="284" r:id="rId34"/>
    <p:sldId id="309" r:id="rId35"/>
    <p:sldId id="310" r:id="rId36"/>
    <p:sldId id="283" r:id="rId37"/>
    <p:sldId id="311" r:id="rId38"/>
    <p:sldId id="285" r:id="rId39"/>
    <p:sldId id="313" r:id="rId40"/>
    <p:sldId id="279" r:id="rId41"/>
    <p:sldId id="258" r:id="rId42"/>
    <p:sldId id="299" r:id="rId43"/>
    <p:sldId id="315" r:id="rId44"/>
    <p:sldId id="266" r:id="rId45"/>
    <p:sldId id="316" r:id="rId46"/>
    <p:sldId id="317" r:id="rId47"/>
    <p:sldId id="318" r:id="rId48"/>
    <p:sldId id="272" r:id="rId49"/>
    <p:sldId id="295" r:id="rId50"/>
    <p:sldId id="267" r:id="rId51"/>
    <p:sldId id="308" r:id="rId52"/>
    <p:sldId id="259" r:id="rId53"/>
    <p:sldId id="264" r:id="rId54"/>
    <p:sldId id="288" r:id="rId55"/>
    <p:sldId id="260" r:id="rId56"/>
    <p:sldId id="268" r:id="rId57"/>
    <p:sldId id="273" r:id="rId58"/>
    <p:sldId id="301" r:id="rId59"/>
    <p:sldId id="278" r:id="rId60"/>
    <p:sldId id="286" r:id="rId61"/>
    <p:sldId id="312" r:id="rId62"/>
    <p:sldId id="262" r:id="rId63"/>
    <p:sldId id="314" r:id="rId64"/>
    <p:sldId id="323" r:id="rId65"/>
    <p:sldId id="320" r:id="rId6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38" d="100"/>
          <a:sy n="38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notesMaster" Target="notesMasters/notes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664AD-D7B9-C54B-AE2E-6BD0D431F7E1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657B6-692D-6344-84A6-DF00D949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2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10577-62B9-484E-AAF8-741172BF70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4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4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9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43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3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92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292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830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20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79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70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62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944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16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54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625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441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03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30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1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857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2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28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63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149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583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44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942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263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6535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99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95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206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47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– not in original PPT 1 but was presented</a:t>
            </a:r>
            <a:r>
              <a:rPr lang="en-US" baseline="0" dirty="0"/>
              <a:t> in this PPT a few slides earlier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882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93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68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5554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689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375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67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33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898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2634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062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818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7952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659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83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0355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1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5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1972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356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025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990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57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657B6-692D-6344-84A6-DF00D94901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1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3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7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1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— Two Rows w/ Sidebar">
  <p:cSld name="1_Content Slide — Two Rows w/ Sideba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580108" y="555810"/>
            <a:ext cx="5220023" cy="258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6742731" y="628260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349959" y="555810"/>
            <a:ext cx="2805884" cy="11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150" rIns="0" bIns="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350044" y="1692275"/>
            <a:ext cx="2806304" cy="67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3580108" y="3137771"/>
            <a:ext cx="5220023" cy="277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349959" y="2481943"/>
            <a:ext cx="2805884" cy="234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/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3677978"/>
      </p:ext>
    </p:extLst>
  </p:cSld>
  <p:clrMapOvr>
    <a:masterClrMapping/>
  </p:clrMapOvr>
  <p:transition xmlns:p14="http://schemas.microsoft.com/office/powerpoint/2010/main"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2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1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08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1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7F81-2DF6-D14C-B7CC-543A7180D1A5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99446-9B34-5B46-8338-30ACFFF9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3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1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2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log.artofmemory.com/moonwalking-with-einstein-joshua-foer-1745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648" y="861462"/>
            <a:ext cx="9022703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Memory Demo </a:t>
            </a:r>
            <a:r>
              <a:rPr lang="en-US" dirty="0"/>
              <a:t>–</a:t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/>
              <a:t>Moonwalking With Einstein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sz="3600" i="1" dirty="0"/>
              <a:t>http://booksforpsychologyclass.weebly.com/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-1327" t="14823" r="1327" b="34774"/>
          <a:stretch/>
        </p:blipFill>
        <p:spPr>
          <a:xfrm>
            <a:off x="0" y="3872204"/>
            <a:ext cx="9144000" cy="2855167"/>
          </a:xfrm>
          <a:prstGeom prst="rect">
            <a:avLst/>
          </a:prstGeom>
        </p:spPr>
      </p:pic>
      <p:pic>
        <p:nvPicPr>
          <p:cNvPr id="1028" name="Picture 4" descr="Image result for moonwalking with einstei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2721" r="17891"/>
          <a:stretch/>
        </p:blipFill>
        <p:spPr bwMode="auto">
          <a:xfrm>
            <a:off x="60648" y="3415004"/>
            <a:ext cx="2272258" cy="33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Image result for moonwalking with einstein TED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moonwalking with einstein T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2244" r="14979"/>
          <a:stretch/>
        </p:blipFill>
        <p:spPr bwMode="auto">
          <a:xfrm>
            <a:off x="6406398" y="3220227"/>
            <a:ext cx="2798250" cy="349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3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3289" b="1328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081993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4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725995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527" b="8527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4001045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5879" b="587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798101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527" b="8527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303998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bot-pictures-5a.jp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r="1139"/>
          <a:stretch/>
        </p:blipFill>
        <p:spPr>
          <a:xfrm>
            <a:off x="0" y="429028"/>
            <a:ext cx="9164072" cy="6196152"/>
          </a:xfrm>
        </p:spPr>
      </p:pic>
    </p:spTree>
    <p:extLst>
      <p:ext uri="{BB962C8B-B14F-4D97-AF65-F5344CB8AC3E}">
        <p14:creationId xmlns:p14="http://schemas.microsoft.com/office/powerpoint/2010/main" val="40149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3944" b="13944"/>
          <a:stretch>
            <a:fillRect/>
          </a:stretch>
        </p:blipFill>
        <p:spPr>
          <a:xfrm>
            <a:off x="-1" y="1046826"/>
            <a:ext cx="9235805" cy="5079337"/>
          </a:xfrm>
        </p:spPr>
      </p:pic>
    </p:spTree>
    <p:extLst>
      <p:ext uri="{BB962C8B-B14F-4D97-AF65-F5344CB8AC3E}">
        <p14:creationId xmlns:p14="http://schemas.microsoft.com/office/powerpoint/2010/main" val="29912345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2.jpe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" r="5519"/>
          <a:stretch/>
        </p:blipFill>
        <p:spPr>
          <a:xfrm>
            <a:off x="0" y="182134"/>
            <a:ext cx="9422911" cy="6643727"/>
          </a:xfrm>
        </p:spPr>
      </p:pic>
    </p:spTree>
    <p:extLst>
      <p:ext uri="{BB962C8B-B14F-4D97-AF65-F5344CB8AC3E}">
        <p14:creationId xmlns:p14="http://schemas.microsoft.com/office/powerpoint/2010/main" val="3427857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96" b="896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4010062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-1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3" b="11503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7311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69387" y="889442"/>
            <a:ext cx="8001000" cy="3251200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Directions:  </a:t>
            </a:r>
            <a:r>
              <a:rPr lang="en-US" dirty="0"/>
              <a:t>You will be shown each slide. Identify if each picture was shown on the previous power point (Y) or not (N).</a:t>
            </a:r>
          </a:p>
        </p:txBody>
      </p:sp>
    </p:spTree>
    <p:extLst>
      <p:ext uri="{BB962C8B-B14F-4D97-AF65-F5344CB8AC3E}">
        <p14:creationId xmlns:p14="http://schemas.microsoft.com/office/powerpoint/2010/main" val="2067700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7429" b="1742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064595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-1" y="1046826"/>
            <a:ext cx="9235805" cy="5079337"/>
          </a:xfrm>
        </p:spPr>
      </p:pic>
    </p:spTree>
    <p:extLst>
      <p:ext uri="{BB962C8B-B14F-4D97-AF65-F5344CB8AC3E}">
        <p14:creationId xmlns:p14="http://schemas.microsoft.com/office/powerpoint/2010/main" val="2661369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known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-1" y="1046826"/>
            <a:ext cx="9235805" cy="5079337"/>
          </a:xfrm>
        </p:spPr>
      </p:pic>
    </p:spTree>
    <p:extLst>
      <p:ext uri="{BB962C8B-B14F-4D97-AF65-F5344CB8AC3E}">
        <p14:creationId xmlns:p14="http://schemas.microsoft.com/office/powerpoint/2010/main" val="95788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8527"/>
          <a:stretch>
            <a:fillRect/>
          </a:stretch>
        </p:blipFill>
        <p:spPr>
          <a:xfrm>
            <a:off x="-1" y="1012504"/>
            <a:ext cx="9298213" cy="5113659"/>
          </a:xfrm>
        </p:spPr>
      </p:pic>
    </p:spTree>
    <p:extLst>
      <p:ext uri="{BB962C8B-B14F-4D97-AF65-F5344CB8AC3E}">
        <p14:creationId xmlns:p14="http://schemas.microsoft.com/office/powerpoint/2010/main" val="111286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4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-1" y="1046826"/>
            <a:ext cx="9235805" cy="5079337"/>
          </a:xfrm>
        </p:spPr>
      </p:pic>
    </p:spTree>
    <p:extLst>
      <p:ext uri="{BB962C8B-B14F-4D97-AF65-F5344CB8AC3E}">
        <p14:creationId xmlns:p14="http://schemas.microsoft.com/office/powerpoint/2010/main" val="2319417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0444" b="10444"/>
          <a:stretch>
            <a:fillRect/>
          </a:stretch>
        </p:blipFill>
        <p:spPr>
          <a:xfrm>
            <a:off x="-1" y="1029666"/>
            <a:ext cx="9267009" cy="5096498"/>
          </a:xfrm>
        </p:spPr>
      </p:pic>
    </p:spTree>
    <p:extLst>
      <p:ext uri="{BB962C8B-B14F-4D97-AF65-F5344CB8AC3E}">
        <p14:creationId xmlns:p14="http://schemas.microsoft.com/office/powerpoint/2010/main" val="76894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165"/>
            <a:ext cx="9144000" cy="61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4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3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7" b="10297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469352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22502" b="22502"/>
          <a:stretch>
            <a:fillRect/>
          </a:stretch>
        </p:blipFill>
        <p:spPr>
          <a:xfrm>
            <a:off x="-1" y="961022"/>
            <a:ext cx="9391825" cy="5165142"/>
          </a:xfrm>
        </p:spPr>
      </p:pic>
    </p:spTree>
    <p:extLst>
      <p:ext uri="{BB962C8B-B14F-4D97-AF65-F5344CB8AC3E}">
        <p14:creationId xmlns:p14="http://schemas.microsoft.com/office/powerpoint/2010/main" val="186005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2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587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662943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3289" b="1328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0388725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otland-in-pictures-m.jp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r="1691"/>
          <a:stretch/>
        </p:blipFill>
        <p:spPr>
          <a:xfrm>
            <a:off x="0" y="308900"/>
            <a:ext cx="9278029" cy="6371221"/>
          </a:xfrm>
        </p:spPr>
      </p:pic>
    </p:spTree>
    <p:extLst>
      <p:ext uri="{BB962C8B-B14F-4D97-AF65-F5344CB8AC3E}">
        <p14:creationId xmlns:p14="http://schemas.microsoft.com/office/powerpoint/2010/main" val="934732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770c05566d28ab975b90cd1d0609474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r="1454"/>
          <a:stretch>
            <a:fillRect/>
          </a:stretch>
        </p:blipFill>
        <p:spPr>
          <a:xfrm>
            <a:off x="-1" y="1132632"/>
            <a:ext cx="9079783" cy="4993531"/>
          </a:xfrm>
        </p:spPr>
      </p:pic>
    </p:spTree>
    <p:extLst>
      <p:ext uri="{BB962C8B-B14F-4D97-AF65-F5344CB8AC3E}">
        <p14:creationId xmlns:p14="http://schemas.microsoft.com/office/powerpoint/2010/main" val="29714081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149" b="814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752529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28176" b="28176"/>
          <a:stretch>
            <a:fillRect/>
          </a:stretch>
        </p:blipFill>
        <p:spPr>
          <a:xfrm>
            <a:off x="-1" y="1081149"/>
            <a:ext cx="9173395" cy="5045014"/>
          </a:xfrm>
        </p:spPr>
      </p:pic>
    </p:spTree>
    <p:extLst>
      <p:ext uri="{BB962C8B-B14F-4D97-AF65-F5344CB8AC3E}">
        <p14:creationId xmlns:p14="http://schemas.microsoft.com/office/powerpoint/2010/main" val="2597139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5879"/>
          <a:stretch>
            <a:fillRect/>
          </a:stretch>
        </p:blipFill>
        <p:spPr>
          <a:xfrm>
            <a:off x="-1" y="978182"/>
            <a:ext cx="9360621" cy="5147981"/>
          </a:xfrm>
        </p:spPr>
      </p:pic>
    </p:spTree>
    <p:extLst>
      <p:ext uri="{BB962C8B-B14F-4D97-AF65-F5344CB8AC3E}">
        <p14:creationId xmlns:p14="http://schemas.microsoft.com/office/powerpoint/2010/main" val="313695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5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9936"/>
          <a:stretch>
            <a:fillRect/>
          </a:stretch>
        </p:blipFill>
        <p:spPr>
          <a:xfrm>
            <a:off x="-1" y="1028880"/>
            <a:ext cx="9268437" cy="5097283"/>
          </a:xfrm>
        </p:spPr>
      </p:pic>
    </p:spTree>
    <p:extLst>
      <p:ext uri="{BB962C8B-B14F-4D97-AF65-F5344CB8AC3E}">
        <p14:creationId xmlns:p14="http://schemas.microsoft.com/office/powerpoint/2010/main" val="2177487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678" b="8678"/>
          <a:stretch>
            <a:fillRect/>
          </a:stretch>
        </p:blipFill>
        <p:spPr>
          <a:xfrm>
            <a:off x="-1" y="1012504"/>
            <a:ext cx="9298213" cy="5113659"/>
          </a:xfrm>
        </p:spPr>
      </p:pic>
    </p:spTree>
    <p:extLst>
      <p:ext uri="{BB962C8B-B14F-4D97-AF65-F5344CB8AC3E}">
        <p14:creationId xmlns:p14="http://schemas.microsoft.com/office/powerpoint/2010/main" val="2299638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4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>
          <a:xfrm>
            <a:off x="-1" y="1029666"/>
            <a:ext cx="9267009" cy="5096498"/>
          </a:xfrm>
        </p:spPr>
      </p:pic>
    </p:spTree>
    <p:extLst>
      <p:ext uri="{BB962C8B-B14F-4D97-AF65-F5344CB8AC3E}">
        <p14:creationId xmlns:p14="http://schemas.microsoft.com/office/powerpoint/2010/main" val="31284270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3289" b="1328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2634445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2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587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249907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5879" b="5879"/>
          <a:stretch>
            <a:fillRect/>
          </a:stretch>
        </p:blipFill>
        <p:spPr>
          <a:xfrm>
            <a:off x="-1" y="1012504"/>
            <a:ext cx="9298213" cy="5113659"/>
          </a:xfrm>
        </p:spPr>
      </p:pic>
    </p:spTree>
    <p:extLst>
      <p:ext uri="{BB962C8B-B14F-4D97-AF65-F5344CB8AC3E}">
        <p14:creationId xmlns:p14="http://schemas.microsoft.com/office/powerpoint/2010/main" val="2359810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3618" b="13618"/>
          <a:stretch>
            <a:fillRect/>
          </a:stretch>
        </p:blipFill>
        <p:spPr>
          <a:xfrm>
            <a:off x="0" y="1063978"/>
            <a:ext cx="9144000" cy="5028847"/>
          </a:xfrm>
        </p:spPr>
      </p:pic>
    </p:spTree>
    <p:extLst>
      <p:ext uri="{BB962C8B-B14F-4D97-AF65-F5344CB8AC3E}">
        <p14:creationId xmlns:p14="http://schemas.microsoft.com/office/powerpoint/2010/main" val="14853511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3289" b="1328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958016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3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-1" y="1115472"/>
            <a:ext cx="9110987" cy="5010692"/>
          </a:xfrm>
        </p:spPr>
      </p:pic>
    </p:spTree>
    <p:extLst>
      <p:ext uri="{BB962C8B-B14F-4D97-AF65-F5344CB8AC3E}">
        <p14:creationId xmlns:p14="http://schemas.microsoft.com/office/powerpoint/2010/main" val="5757565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9936"/>
          <a:stretch>
            <a:fillRect/>
          </a:stretch>
        </p:blipFill>
        <p:spPr>
          <a:xfrm>
            <a:off x="-1" y="1098310"/>
            <a:ext cx="9142191" cy="5027853"/>
          </a:xfrm>
        </p:spPr>
      </p:pic>
    </p:spTree>
    <p:extLst>
      <p:ext uri="{BB962C8B-B14F-4D97-AF65-F5344CB8AC3E}">
        <p14:creationId xmlns:p14="http://schemas.microsoft.com/office/powerpoint/2010/main" val="3255075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2121" b="2121"/>
          <a:stretch>
            <a:fillRect/>
          </a:stretch>
        </p:blipFill>
        <p:spPr>
          <a:xfrm>
            <a:off x="-1" y="1012504"/>
            <a:ext cx="9298213" cy="5113659"/>
          </a:xfrm>
        </p:spPr>
      </p:pic>
    </p:spTree>
    <p:extLst>
      <p:ext uri="{BB962C8B-B14F-4D97-AF65-F5344CB8AC3E}">
        <p14:creationId xmlns:p14="http://schemas.microsoft.com/office/powerpoint/2010/main" val="35299353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3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" b="896"/>
          <a:stretch>
            <a:fillRect/>
          </a:stretch>
        </p:blipFill>
        <p:spPr>
          <a:xfrm>
            <a:off x="-1" y="1115472"/>
            <a:ext cx="9110987" cy="5010692"/>
          </a:xfrm>
        </p:spPr>
      </p:pic>
    </p:spTree>
    <p:extLst>
      <p:ext uri="{BB962C8B-B14F-4D97-AF65-F5344CB8AC3E}">
        <p14:creationId xmlns:p14="http://schemas.microsoft.com/office/powerpoint/2010/main" val="763250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9" b="587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29026135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6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-1" y="1081150"/>
            <a:ext cx="9173395" cy="5045014"/>
          </a:xfrm>
        </p:spPr>
      </p:pic>
    </p:spTree>
    <p:extLst>
      <p:ext uri="{BB962C8B-B14F-4D97-AF65-F5344CB8AC3E}">
        <p14:creationId xmlns:p14="http://schemas.microsoft.com/office/powerpoint/2010/main" val="6600753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96" b="896"/>
          <a:stretch>
            <a:fillRect/>
          </a:stretch>
        </p:blipFill>
        <p:spPr>
          <a:xfrm>
            <a:off x="-1" y="1179910"/>
            <a:ext cx="8993817" cy="4946253"/>
          </a:xfrm>
        </p:spPr>
      </p:pic>
    </p:spTree>
    <p:extLst>
      <p:ext uri="{BB962C8B-B14F-4D97-AF65-F5344CB8AC3E}">
        <p14:creationId xmlns:p14="http://schemas.microsoft.com/office/powerpoint/2010/main" val="3633895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2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66935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678" b="8678"/>
          <a:stretch>
            <a:fillRect/>
          </a:stretch>
        </p:blipFill>
        <p:spPr>
          <a:xfrm>
            <a:off x="-1" y="1010002"/>
            <a:ext cx="9302765" cy="5116162"/>
          </a:xfrm>
        </p:spPr>
      </p:pic>
    </p:spTree>
    <p:extLst>
      <p:ext uri="{BB962C8B-B14F-4D97-AF65-F5344CB8AC3E}">
        <p14:creationId xmlns:p14="http://schemas.microsoft.com/office/powerpoint/2010/main" val="416095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96" b="896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226649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azing-Nature-Beauty-Pictures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 b="9322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569902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-1097" r="-159"/>
          <a:stretch/>
        </p:blipFill>
        <p:spPr>
          <a:xfrm>
            <a:off x="1081319" y="57644"/>
            <a:ext cx="6865508" cy="6780467"/>
          </a:xfrm>
        </p:spPr>
      </p:pic>
    </p:spTree>
    <p:extLst>
      <p:ext uri="{BB962C8B-B14F-4D97-AF65-F5344CB8AC3E}">
        <p14:creationId xmlns:p14="http://schemas.microsoft.com/office/powerpoint/2010/main" val="30034687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3289" b="13289"/>
          <a:stretch>
            <a:fillRect/>
          </a:stretch>
        </p:blipFill>
        <p:spPr>
          <a:xfrm>
            <a:off x="-1" y="1132632"/>
            <a:ext cx="9079783" cy="4993531"/>
          </a:xfrm>
        </p:spPr>
      </p:pic>
    </p:spTree>
    <p:extLst>
      <p:ext uri="{BB962C8B-B14F-4D97-AF65-F5344CB8AC3E}">
        <p14:creationId xmlns:p14="http://schemas.microsoft.com/office/powerpoint/2010/main" val="17761480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azing-Nature-Beauty-Pictures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 b="9322"/>
          <a:stretch>
            <a:fillRect/>
          </a:stretch>
        </p:blipFill>
        <p:spPr>
          <a:xfrm>
            <a:off x="-1" y="1063988"/>
            <a:ext cx="9204601" cy="5062176"/>
          </a:xfrm>
        </p:spPr>
      </p:pic>
    </p:spTree>
    <p:extLst>
      <p:ext uri="{BB962C8B-B14F-4D97-AF65-F5344CB8AC3E}">
        <p14:creationId xmlns:p14="http://schemas.microsoft.com/office/powerpoint/2010/main" val="36830342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96" b="896"/>
          <a:stretch>
            <a:fillRect/>
          </a:stretch>
        </p:blipFill>
        <p:spPr>
          <a:xfrm>
            <a:off x="-1" y="1098310"/>
            <a:ext cx="9142191" cy="5027853"/>
          </a:xfrm>
        </p:spPr>
      </p:pic>
    </p:spTree>
    <p:extLst>
      <p:ext uri="{BB962C8B-B14F-4D97-AF65-F5344CB8AC3E}">
        <p14:creationId xmlns:p14="http://schemas.microsoft.com/office/powerpoint/2010/main" val="7630122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16104" b="16104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1261717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-772" r="1921"/>
          <a:stretch/>
        </p:blipFill>
        <p:spPr>
          <a:xfrm>
            <a:off x="0" y="-9248"/>
            <a:ext cx="9144000" cy="6928755"/>
          </a:xfrm>
        </p:spPr>
      </p:pic>
    </p:spTree>
    <p:extLst>
      <p:ext uri="{BB962C8B-B14F-4D97-AF65-F5344CB8AC3E}">
        <p14:creationId xmlns:p14="http://schemas.microsoft.com/office/powerpoint/2010/main" val="38494310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4.jpe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r="221"/>
          <a:stretch/>
        </p:blipFill>
        <p:spPr>
          <a:xfrm>
            <a:off x="1081318" y="-123146"/>
            <a:ext cx="6985655" cy="7084871"/>
          </a:xfrm>
        </p:spPr>
      </p:pic>
    </p:spTree>
    <p:extLst>
      <p:ext uri="{BB962C8B-B14F-4D97-AF65-F5344CB8AC3E}">
        <p14:creationId xmlns:p14="http://schemas.microsoft.com/office/powerpoint/2010/main" val="33953246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678" b="8678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423961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8527" b="8527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2717076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5879" b="5879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18163275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733" b="733"/>
          <a:stretch>
            <a:fillRect/>
          </a:stretch>
        </p:blipFill>
        <p:spPr>
          <a:xfrm>
            <a:off x="-1" y="943860"/>
            <a:ext cx="9423029" cy="5182303"/>
          </a:xfrm>
        </p:spPr>
      </p:pic>
    </p:spTree>
    <p:extLst>
      <p:ext uri="{BB962C8B-B14F-4D97-AF65-F5344CB8AC3E}">
        <p14:creationId xmlns:p14="http://schemas.microsoft.com/office/powerpoint/2010/main" val="5581351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l="3235" r="3235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36981888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0" y="1063987"/>
            <a:ext cx="9204601" cy="5062176"/>
          </a:xfrm>
        </p:spPr>
      </p:pic>
    </p:spTree>
    <p:extLst>
      <p:ext uri="{BB962C8B-B14F-4D97-AF65-F5344CB8AC3E}">
        <p14:creationId xmlns:p14="http://schemas.microsoft.com/office/powerpoint/2010/main" val="19005514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2941053" y="154752"/>
            <a:ext cx="5859053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Misconception: 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If we cannot say what we know, it is not in our memory.</a:t>
            </a:r>
            <a:endParaRPr sz="3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6"/>
          <p:cNvSpPr txBox="1">
            <a:spLocks noGrp="1"/>
          </p:cNvSpPr>
          <p:nvPr>
            <p:ph type="sldNum" idx="12"/>
          </p:nvPr>
        </p:nvSpPr>
        <p:spPr>
          <a:xfrm>
            <a:off x="6742731" y="628260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200" b="0" i="0" u="none" strike="noStrike" cap="none">
              <a:solidFill>
                <a:srgbClr val="89898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2"/>
          </p:nvPr>
        </p:nvSpPr>
        <p:spPr>
          <a:xfrm>
            <a:off x="137888" y="372216"/>
            <a:ext cx="3050111" cy="674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CDE"/>
              </a:buClr>
              <a:buSzPts val="16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rPr>
              <a:t>Counterintuitive Concepts in AP </a:t>
            </a:r>
            <a:r>
              <a:rPr lang="en-US" sz="2400" b="1" i="0" u="none" strike="noStrike" cap="none" dirty="0" smtClean="0">
                <a:solidFill>
                  <a:srgbClr val="009CDE"/>
                </a:solidFill>
                <a:latin typeface="Arial"/>
                <a:ea typeface="Arial"/>
                <a:cs typeface="Arial"/>
                <a:sym typeface="Arial"/>
              </a:rPr>
              <a:t>Psychology</a:t>
            </a:r>
            <a:endParaRPr sz="2400" b="1" i="0" u="none" strike="noStrike" cap="none" dirty="0">
              <a:solidFill>
                <a:srgbClr val="009CD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6"/>
          <p:cNvSpPr txBox="1">
            <a:spLocks noGrp="1"/>
          </p:cNvSpPr>
          <p:nvPr>
            <p:ph type="body" idx="3"/>
          </p:nvPr>
        </p:nvSpPr>
        <p:spPr>
          <a:xfrm>
            <a:off x="2941053" y="2084742"/>
            <a:ext cx="5935278" cy="294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Counterintuitive Finding: </a:t>
            </a:r>
            <a:r>
              <a:rPr lang="en-US" sz="32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We have both declarative and non-declarative memories.</a:t>
            </a:r>
            <a:endParaRPr sz="3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Declarative Memory: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that you can tell others about 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Non-Declarative Memory: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that you can demonstrate by doing something.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267;p37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3">
            <a:alphaModFix/>
          </a:blip>
          <a:srcRect l="17346" t="2955" r="17906" b="-479"/>
          <a:stretch/>
        </p:blipFill>
        <p:spPr>
          <a:xfrm>
            <a:off x="137887" y="1810705"/>
            <a:ext cx="2281797" cy="32158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4627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More Memory Ideas!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84150" y="1600200"/>
            <a:ext cx="9328150" cy="4525963"/>
          </a:xfrm>
        </p:spPr>
        <p:txBody>
          <a:bodyPr/>
          <a:lstStyle/>
          <a:p>
            <a:r>
              <a:rPr lang="en-US" sz="4000" dirty="0"/>
              <a:t>For other similar exercises, check out the blog by the </a:t>
            </a:r>
            <a:r>
              <a:rPr lang="en-US" sz="4000"/>
              <a:t>author, Joshua </a:t>
            </a:r>
            <a:r>
              <a:rPr lang="en-US" sz="4000" dirty="0" err="1"/>
              <a:t>Foer</a:t>
            </a:r>
            <a:r>
              <a:rPr lang="en-US" sz="4000" dirty="0"/>
              <a:t>.</a:t>
            </a:r>
          </a:p>
          <a:p>
            <a:r>
              <a:rPr lang="en-US" sz="4000" dirty="0">
                <a:hlinkClick r:id="rId2"/>
              </a:rPr>
              <a:t>http://blog.artofmemory.com/moonwalking-with-einstein-joshua-foer-1745.html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42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1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0" y="972244"/>
            <a:ext cx="9371420" cy="5153920"/>
          </a:xfrm>
        </p:spPr>
      </p:pic>
    </p:spTree>
    <p:extLst>
      <p:ext uri="{BB962C8B-B14F-4D97-AF65-F5344CB8AC3E}">
        <p14:creationId xmlns:p14="http://schemas.microsoft.com/office/powerpoint/2010/main" val="291074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-3.jpe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b="11154"/>
          <a:stretch>
            <a:fillRect/>
          </a:stretch>
        </p:blipFill>
        <p:spPr>
          <a:xfrm>
            <a:off x="0" y="1097316"/>
            <a:ext cx="9144000" cy="5028848"/>
          </a:xfrm>
        </p:spPr>
      </p:pic>
    </p:spTree>
    <p:extLst>
      <p:ext uri="{BB962C8B-B14F-4D97-AF65-F5344CB8AC3E}">
        <p14:creationId xmlns:p14="http://schemas.microsoft.com/office/powerpoint/2010/main" val="765026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rcRect t="5879" b="5879"/>
          <a:stretch>
            <a:fillRect/>
          </a:stretch>
        </p:blipFill>
        <p:spPr>
          <a:xfrm>
            <a:off x="-1" y="961022"/>
            <a:ext cx="9391825" cy="5165142"/>
          </a:xfrm>
        </p:spPr>
      </p:pic>
    </p:spTree>
    <p:extLst>
      <p:ext uri="{BB962C8B-B14F-4D97-AF65-F5344CB8AC3E}">
        <p14:creationId xmlns:p14="http://schemas.microsoft.com/office/powerpoint/2010/main" val="89978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274</Words>
  <Application>Microsoft Macintosh PowerPoint</Application>
  <PresentationFormat>On-screen Show (4:3)</PresentationFormat>
  <Paragraphs>134</Paragraphs>
  <Slides>65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6" baseType="lpstr">
      <vt:lpstr>Office Theme</vt:lpstr>
      <vt:lpstr>Memory Demo –  Moonwalking With Einstein  http://booksforpsychologyclass.weebly.com/</vt:lpstr>
      <vt:lpstr>Directions:  You will be shown each slide. Identify if each picture was shown on the previous power point (Y) or not (N).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Memory Ideas!</vt:lpstr>
    </vt:vector>
  </TitlesOfParts>
  <Manager/>
  <Company>Books for Psychology Class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Moonwalking PPT 2</dc:title>
  <dc:subject/>
  <dc:creator/>
  <cp:keywords/>
  <dc:description/>
  <cp:lastModifiedBy>Nancy Fenton</cp:lastModifiedBy>
  <cp:revision>17</cp:revision>
  <dcterms:created xsi:type="dcterms:W3CDTF">2015-02-23T04:03:43Z</dcterms:created>
  <dcterms:modified xsi:type="dcterms:W3CDTF">2019-01-16T15:28:27Z</dcterms:modified>
  <cp:category/>
</cp:coreProperties>
</file>