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724" r:id="rId2"/>
    <p:sldId id="727" r:id="rId3"/>
    <p:sldId id="728" r:id="rId4"/>
    <p:sldId id="729" r:id="rId5"/>
    <p:sldId id="730" r:id="rId6"/>
    <p:sldId id="731" r:id="rId7"/>
    <p:sldId id="732" r:id="rId8"/>
    <p:sldId id="733" r:id="rId9"/>
    <p:sldId id="734" r:id="rId10"/>
    <p:sldId id="735" r:id="rId11"/>
    <p:sldId id="736" r:id="rId12"/>
    <p:sldId id="737" r:id="rId13"/>
    <p:sldId id="738" r:id="rId14"/>
    <p:sldId id="739" r:id="rId15"/>
    <p:sldId id="74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Fenton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E66F16-E9C5-4539-BB5B-6820DFCCB781}">
  <a:tblStyle styleId="{A4E66F16-E9C5-4539-BB5B-6820DFCCB7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89205" autoAdjust="0"/>
  </p:normalViewPr>
  <p:slideViewPr>
    <p:cSldViewPr snapToGrid="0" snapToObjects="1">
      <p:cViewPr varScale="1">
        <p:scale>
          <a:sx n="126" d="100"/>
          <a:sy n="126" d="100"/>
        </p:scale>
        <p:origin x="200" y="3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6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1376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collections.uakron.edu</a:t>
            </a:r>
            <a:r>
              <a:rPr lang="en-US" dirty="0" smtClean="0"/>
              <a:t>/</a:t>
            </a:r>
            <a:r>
              <a:rPr lang="en-US" dirty="0" err="1" smtClean="0"/>
              <a:t>cdm</a:t>
            </a:r>
            <a:r>
              <a:rPr lang="en-US" smtClean="0"/>
              <a:t>/ref/collection/p15960coll10/id/475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43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24E2B37-CB17-4469-BD8E-34E9876FA74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6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4500" b="1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74240"/>
            <a:ext cx="4040100" cy="53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57200" y="1837134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3"/>
          </p:nvPr>
        </p:nvSpPr>
        <p:spPr>
          <a:xfrm>
            <a:off x="4645025" y="1274240"/>
            <a:ext cx="4041900" cy="53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4"/>
          </p:nvPr>
        </p:nvSpPr>
        <p:spPr>
          <a:xfrm>
            <a:off x="4645025" y="1837134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116586"/>
            <a:ext cx="8229600" cy="93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4500" b="1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331393"/>
            <a:ext cx="8229600" cy="346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1"/>
            <a:ext cx="9144000" cy="1951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1951890"/>
            <a:ext cx="9144000" cy="3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49808" y="89154"/>
            <a:ext cx="8013300" cy="122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4700" b="1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40664" y="1371600"/>
            <a:ext cx="8022300" cy="5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67838" y="114300"/>
            <a:ext cx="2523600" cy="7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2000" b="0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019377" y="1307350"/>
            <a:ext cx="5920500" cy="341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63500" algn="l" rtl="0">
              <a:spcBef>
                <a:spcPts val="40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61467" algn="l" rtl="0">
              <a:spcBef>
                <a:spcPts val="40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59435" algn="l" rtl="0">
              <a:spcBef>
                <a:spcPts val="40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167838" y="1297513"/>
            <a:ext cx="2469000" cy="342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855737" y="0"/>
            <a:ext cx="45600" cy="10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2855737" y="0"/>
            <a:ext cx="45600" cy="10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64592" y="116586"/>
            <a:ext cx="2525100" cy="7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2000" b="0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2903805" y="1113606"/>
            <a:ext cx="6247500" cy="4029900"/>
          </a:xfrm>
          <a:prstGeom prst="rect">
            <a:avLst/>
          </a:prstGeom>
          <a:solidFill>
            <a:srgbClr val="D0CFC5"/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64592" y="1296162"/>
            <a:ext cx="2469000" cy="342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164592" y="877824"/>
            <a:ext cx="2523600" cy="15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/>
          <p:nvPr/>
        </p:nvSpPr>
        <p:spPr>
          <a:xfrm>
            <a:off x="2855737" y="0"/>
            <a:ext cx="4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2855737" y="0"/>
            <a:ext cx="4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35808" y="877824"/>
            <a:ext cx="5193900" cy="15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339328" y="877824"/>
            <a:ext cx="733800" cy="15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4500" b="1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2837400" y="-1048807"/>
            <a:ext cx="3469200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6598920" y="0"/>
            <a:ext cx="456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6647687" y="0"/>
            <a:ext cx="2514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5539950" y="1447830"/>
            <a:ext cx="4388700" cy="190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4500" b="1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272750" y="-58695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640597" y="4783094"/>
            <a:ext cx="3836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1076921"/>
            <a:ext cx="9144000" cy="3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9144000" cy="10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37ED8"/>
              </a:buClr>
              <a:buFont typeface="Arial"/>
              <a:buNone/>
              <a:defRPr sz="4500" b="1" i="0" u="none" strike="noStrike" cap="none">
                <a:solidFill>
                  <a:srgbClr val="337E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457200" y="1331393"/>
            <a:ext cx="8229600" cy="346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457200" y="4857749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2640596" y="4857749"/>
            <a:ext cx="55077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204396" y="4857749"/>
            <a:ext cx="733800" cy="2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80353"/>
            <a:ext cx="3558831" cy="266912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dirty="0" err="1">
                <a:latin typeface="Arial Black"/>
                <a:cs typeface="Arial Black"/>
              </a:rPr>
              <a:t>Sherif</a:t>
            </a:r>
            <a:r>
              <a:rPr lang="en-US" sz="4000" dirty="0">
                <a:latin typeface="Arial Black"/>
                <a:cs typeface="Arial Black"/>
              </a:rPr>
              <a:t> </a:t>
            </a:r>
            <a:r>
              <a:rPr lang="en-US" sz="4000" dirty="0" smtClean="0">
                <a:latin typeface="Arial Black"/>
                <a:cs typeface="Arial Black"/>
              </a:rPr>
              <a:t>Robbers </a:t>
            </a:r>
            <a:r>
              <a:rPr lang="en-US" sz="4000" dirty="0">
                <a:latin typeface="Arial Black"/>
                <a:cs typeface="Arial Black"/>
              </a:rPr>
              <a:t>Cave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0275" y="2158364"/>
            <a:ext cx="5190433" cy="1215474"/>
          </a:xfrm>
        </p:spPr>
        <p:txBody>
          <a:bodyPr/>
          <a:lstStyle/>
          <a:p>
            <a:pPr marL="27686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Muzafer and Carolyn Wood </a:t>
            </a:r>
            <a:r>
              <a:rPr lang="en-US" sz="2000" dirty="0" err="1" smtClean="0">
                <a:solidFill>
                  <a:srgbClr val="FFFFFF"/>
                </a:solidFill>
              </a:rPr>
              <a:t>Sherif</a:t>
            </a:r>
            <a:r>
              <a:rPr lang="en-US" sz="2000" dirty="0" smtClean="0">
                <a:solidFill>
                  <a:srgbClr val="FFFFFF"/>
                </a:solidFill>
              </a:rPr>
              <a:t> still images from the University of Akron Center for the History of Psychology 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/>
          </a:p>
        </p:txBody>
      </p:sp>
      <p:pic>
        <p:nvPicPr>
          <p:cNvPr id="2" name="Picture 1" descr="Screen Shot 2018-07-14 at 8.08.5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18591" r="48984" b="60785"/>
          <a:stretch/>
        </p:blipFill>
        <p:spPr>
          <a:xfrm>
            <a:off x="3953567" y="1056186"/>
            <a:ext cx="3364753" cy="10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803_0848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6172" r="19811"/>
          <a:stretch/>
        </p:blipFill>
        <p:spPr>
          <a:xfrm>
            <a:off x="1219200" y="0"/>
            <a:ext cx="7507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rying rop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7787" r="22968" b="8608"/>
          <a:stretch/>
        </p:blipFill>
        <p:spPr>
          <a:xfrm>
            <a:off x="1143000" y="295339"/>
            <a:ext cx="7467600" cy="48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03_0848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11675" r="17620" b="10311"/>
          <a:stretch/>
        </p:blipFill>
        <p:spPr>
          <a:xfrm rot="5400000">
            <a:off x="1454504" y="-142299"/>
            <a:ext cx="4968341" cy="52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bers Cave Aggressi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t="17456" r="21704" b="9039"/>
          <a:stretch/>
        </p:blipFill>
        <p:spPr>
          <a:xfrm>
            <a:off x="990600" y="116316"/>
            <a:ext cx="7620000" cy="502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98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gression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1" t="16651" r="31176" b="24993"/>
          <a:stretch/>
        </p:blipFill>
        <p:spPr>
          <a:xfrm>
            <a:off x="533400" y="-217530"/>
            <a:ext cx="8153400" cy="53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2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proble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 t="8750" r="22337"/>
          <a:stretch/>
        </p:blipFill>
        <p:spPr>
          <a:xfrm>
            <a:off x="1150470" y="0"/>
            <a:ext cx="7440187" cy="50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03_0848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t="22612" r="8761" b="8372"/>
          <a:stretch/>
        </p:blipFill>
        <p:spPr>
          <a:xfrm>
            <a:off x="1" y="1714500"/>
            <a:ext cx="9105507" cy="35433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458200" cy="413766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err="1">
                <a:latin typeface="Arial Black"/>
                <a:cs typeface="Arial Black"/>
              </a:rPr>
              <a:t>Sherif</a:t>
            </a:r>
            <a:r>
              <a:rPr lang="en-US" sz="4000" dirty="0">
                <a:latin typeface="Arial Black"/>
                <a:cs typeface="Arial Black"/>
              </a:rPr>
              <a:t> </a:t>
            </a:r>
            <a:r>
              <a:rPr lang="en-US" sz="4000" dirty="0" smtClean="0">
                <a:latin typeface="Arial Black"/>
                <a:cs typeface="Arial Black"/>
              </a:rPr>
              <a:t>Robbers </a:t>
            </a:r>
            <a:r>
              <a:rPr lang="en-US" sz="4000" dirty="0">
                <a:latin typeface="Arial Black"/>
                <a:cs typeface="Arial Black"/>
              </a:rPr>
              <a:t>Cave Study </a:t>
            </a:r>
          </a:p>
        </p:txBody>
      </p:sp>
    </p:spTree>
    <p:extLst>
      <p:ext uri="{BB962C8B-B14F-4D97-AF65-F5344CB8AC3E}">
        <p14:creationId xmlns:p14="http://schemas.microsoft.com/office/powerpoint/2010/main" val="220213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 pi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7067" r="21389" b="6523"/>
          <a:stretch/>
        </p:blipFill>
        <p:spPr>
          <a:xfrm>
            <a:off x="1219200" y="1104712"/>
            <a:ext cx="6400800" cy="403878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458200" cy="413766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err="1">
                <a:latin typeface="Arial Black"/>
                <a:cs typeface="Arial Black"/>
              </a:rPr>
              <a:t>Sherif</a:t>
            </a:r>
            <a:r>
              <a:rPr lang="en-US" sz="4000" dirty="0">
                <a:latin typeface="Arial Black"/>
                <a:cs typeface="Arial Black"/>
              </a:rPr>
              <a:t> </a:t>
            </a:r>
            <a:r>
              <a:rPr lang="en-US" sz="4000" dirty="0" smtClean="0">
                <a:latin typeface="Arial Black"/>
                <a:cs typeface="Arial Black"/>
              </a:rPr>
              <a:t>Robbers </a:t>
            </a:r>
            <a:r>
              <a:rPr lang="en-US" sz="4000" dirty="0">
                <a:latin typeface="Arial Black"/>
                <a:cs typeface="Arial Black"/>
              </a:rPr>
              <a:t>Cave Study</a:t>
            </a:r>
          </a:p>
        </p:txBody>
      </p:sp>
    </p:spTree>
    <p:extLst>
      <p:ext uri="{BB962C8B-B14F-4D97-AF65-F5344CB8AC3E}">
        <p14:creationId xmlns:p14="http://schemas.microsoft.com/office/powerpoint/2010/main" val="183892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ugh ki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11056" r="24546" b="6461"/>
          <a:stretch/>
        </p:blipFill>
        <p:spPr>
          <a:xfrm>
            <a:off x="1676400" y="1171341"/>
            <a:ext cx="6324299" cy="402931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458200" cy="413766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err="1">
                <a:latin typeface="Arial Black"/>
                <a:cs typeface="Arial Black"/>
              </a:rPr>
              <a:t>Sherif</a:t>
            </a:r>
            <a:r>
              <a:rPr lang="en-US" sz="4000" dirty="0">
                <a:latin typeface="Arial Black"/>
                <a:cs typeface="Arial Black"/>
              </a:rPr>
              <a:t> </a:t>
            </a:r>
            <a:r>
              <a:rPr lang="en-US" sz="4000" dirty="0" smtClean="0">
                <a:latin typeface="Arial Black"/>
                <a:cs typeface="Arial Black"/>
              </a:rPr>
              <a:t>Robbers </a:t>
            </a:r>
            <a:r>
              <a:rPr lang="en-US" sz="4000" dirty="0">
                <a:latin typeface="Arial Black"/>
                <a:cs typeface="Arial Black"/>
              </a:rPr>
              <a:t>Cave Study</a:t>
            </a:r>
          </a:p>
        </p:txBody>
      </p:sp>
    </p:spTree>
    <p:extLst>
      <p:ext uri="{BB962C8B-B14F-4D97-AF65-F5344CB8AC3E}">
        <p14:creationId xmlns:p14="http://schemas.microsoft.com/office/powerpoint/2010/main" val="6110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 Fla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14759"/>
          <a:stretch/>
        </p:blipFill>
        <p:spPr>
          <a:xfrm>
            <a:off x="-27425" y="1297540"/>
            <a:ext cx="6466476" cy="3857625"/>
          </a:xfrm>
          <a:prstGeom prst="rect">
            <a:avLst/>
          </a:prstGeom>
        </p:spPr>
      </p:pic>
      <p:pic>
        <p:nvPicPr>
          <p:cNvPr id="3" name="Picture 2" descr="Flag Capti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50272" r="39699" b="12695"/>
          <a:stretch/>
        </p:blipFill>
        <p:spPr>
          <a:xfrm>
            <a:off x="5486400" y="1943100"/>
            <a:ext cx="3657600" cy="132119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458200" cy="413766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err="1">
                <a:latin typeface="Arial Black"/>
                <a:cs typeface="Arial Black"/>
              </a:rPr>
              <a:t>Sherif</a:t>
            </a:r>
            <a:r>
              <a:rPr lang="en-US" sz="4000" dirty="0">
                <a:latin typeface="Arial Black"/>
                <a:cs typeface="Arial Black"/>
              </a:rPr>
              <a:t> </a:t>
            </a:r>
            <a:r>
              <a:rPr lang="en-US" sz="4000" dirty="0" smtClean="0">
                <a:latin typeface="Arial Black"/>
                <a:cs typeface="Arial Black"/>
              </a:rPr>
              <a:t>Robbers </a:t>
            </a:r>
            <a:r>
              <a:rPr lang="en-US" sz="4000" dirty="0">
                <a:latin typeface="Arial Black"/>
                <a:cs typeface="Arial Black"/>
              </a:rPr>
              <a:t>Cave Study</a:t>
            </a:r>
          </a:p>
        </p:txBody>
      </p:sp>
    </p:spTree>
    <p:extLst>
      <p:ext uri="{BB962C8B-B14F-4D97-AF65-F5344CB8AC3E}">
        <p14:creationId xmlns:p14="http://schemas.microsoft.com/office/powerpoint/2010/main" val="335250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s with flag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5"/>
            <a:ext cx="9144000" cy="385762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514350"/>
            <a:ext cx="8458200" cy="41376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337ED8"/>
                </a:solidFill>
                <a:latin typeface="Arial Black"/>
                <a:ea typeface="Arial"/>
                <a:cs typeface="Arial Black"/>
              </a:rPr>
              <a:t>Sherif</a:t>
            </a:r>
            <a:r>
              <a:rPr lang="en-US" sz="4000" b="1" dirty="0">
                <a:solidFill>
                  <a:srgbClr val="337ED8"/>
                </a:solidFill>
                <a:latin typeface="Arial Black"/>
                <a:ea typeface="Arial"/>
                <a:cs typeface="Arial Black"/>
              </a:rPr>
              <a:t> </a:t>
            </a:r>
            <a:r>
              <a:rPr lang="en-US" sz="4000" b="1" dirty="0" smtClean="0">
                <a:solidFill>
                  <a:srgbClr val="337ED8"/>
                </a:solidFill>
                <a:latin typeface="Arial Black"/>
                <a:ea typeface="Arial"/>
                <a:cs typeface="Arial Black"/>
              </a:rPr>
              <a:t>Robbers </a:t>
            </a:r>
            <a:r>
              <a:rPr lang="en-US" sz="4000" b="1" dirty="0">
                <a:solidFill>
                  <a:srgbClr val="337ED8"/>
                </a:solidFill>
                <a:latin typeface="Arial Black"/>
                <a:ea typeface="Arial"/>
                <a:cs typeface="Arial Black"/>
              </a:rPr>
              <a:t>Cave Study </a:t>
            </a:r>
          </a:p>
        </p:txBody>
      </p:sp>
    </p:spTree>
    <p:extLst>
      <p:ext uri="{BB962C8B-B14F-4D97-AF65-F5344CB8AC3E}">
        <p14:creationId xmlns:p14="http://schemas.microsoft.com/office/powerpoint/2010/main" val="213460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ttle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1" t="7215" r="38410" b="-982"/>
          <a:stretch/>
        </p:blipFill>
        <p:spPr>
          <a:xfrm>
            <a:off x="-23455" y="8718"/>
            <a:ext cx="2915688" cy="5172296"/>
          </a:xfrm>
          <a:prstGeom prst="rect">
            <a:avLst/>
          </a:prstGeom>
        </p:spPr>
      </p:pic>
      <p:pic>
        <p:nvPicPr>
          <p:cNvPr id="3" name="Picture 2" descr="team rattle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t="8314" r="22967" b="10074"/>
          <a:stretch/>
        </p:blipFill>
        <p:spPr>
          <a:xfrm>
            <a:off x="2743200" y="0"/>
            <a:ext cx="6411325" cy="42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g A War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t="16606" r="21073" b="8767"/>
          <a:stretch/>
        </p:blipFill>
        <p:spPr>
          <a:xfrm>
            <a:off x="-231436" y="1"/>
            <a:ext cx="8613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9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g a war 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r="24862" b="26434"/>
          <a:stretch/>
        </p:blipFill>
        <p:spPr>
          <a:xfrm>
            <a:off x="838200" y="-31156"/>
            <a:ext cx="8001000" cy="51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8671"/>
      </p:ext>
    </p:extLst>
  </p:cSld>
  <p:clrMapOvr>
    <a:masterClrMapping/>
  </p:clrMapOvr>
</p:sld>
</file>

<file path=ppt/theme/theme1.xml><?xml version="1.0" encoding="utf-8"?>
<a:theme xmlns:a="http://schemas.openxmlformats.org/drawingml/2006/main" name="Modul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46</Words>
  <Application>Microsoft Macintosh PowerPoint</Application>
  <PresentationFormat>On-screen Show (16:9)</PresentationFormat>
  <Paragraphs>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Noto Sans Symbols</vt:lpstr>
      <vt:lpstr>Module</vt:lpstr>
      <vt:lpstr>Sherif Robbers Cave Study</vt:lpstr>
      <vt:lpstr>Sherif Robbers Cave Study </vt:lpstr>
      <vt:lpstr>Sherif Robbers Cave Study</vt:lpstr>
      <vt:lpstr>Sherif Robbers Cave Study</vt:lpstr>
      <vt:lpstr>Sherif Robbers Cave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Robbers Cave Study The Lost Boys</dc:title>
  <dc:subject/>
  <dc:creator>Books for Psychology Class</dc:creator>
  <cp:keywords/>
  <dc:description/>
  <cp:lastModifiedBy>laurabrandt85@gmail.com</cp:lastModifiedBy>
  <cp:revision>169</cp:revision>
  <dcterms:modified xsi:type="dcterms:W3CDTF">2018-07-16T02:25:51Z</dcterms:modified>
  <cp:category/>
</cp:coreProperties>
</file>